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Lst>
  <p:notesMasterIdLst>
    <p:notesMasterId r:id="rId19"/>
  </p:notesMasterIdLst>
  <p:handoutMasterIdLst>
    <p:handoutMasterId r:id="rId20"/>
  </p:handoutMasterIdLst>
  <p:sldIdLst>
    <p:sldId id="337" r:id="rId6"/>
    <p:sldId id="573" r:id="rId7"/>
    <p:sldId id="2147198054" r:id="rId8"/>
    <p:sldId id="2147198066" r:id="rId9"/>
    <p:sldId id="2147198056" r:id="rId10"/>
    <p:sldId id="2147198044" r:id="rId11"/>
    <p:sldId id="2147198065" r:id="rId12"/>
    <p:sldId id="2147198042" r:id="rId13"/>
    <p:sldId id="2147198024" r:id="rId14"/>
    <p:sldId id="2147198048" r:id="rId15"/>
    <p:sldId id="2147198049" r:id="rId16"/>
    <p:sldId id="2147198050" r:id="rId17"/>
    <p:sldId id="1420"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F77D17-E906-0E50-0EF3-E0182298F0A0}" name="Ylva Williams" initials="" userId="S::ylva.williams@ssci.se::46ec1589-cb74-432c-baee-9cedd8e07fe8" providerId="AD"/>
  <p188:author id="{DA6CC45A-9831-7870-87E5-05436DD71465}" name="Filippa Kull" initials="FK" userId="S::filippa.kull@ssci.se::39ab8352-d461-4331-97cf-9cf9a9df78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Ryhle" initials="HR" lastIdx="1" clrIdx="0">
    <p:extLst>
      <p:ext uri="{19B8F6BF-5375-455C-9EA6-DF929625EA0E}">
        <p15:presenceInfo xmlns:p15="http://schemas.microsoft.com/office/powerpoint/2012/main" userId="S::helena.ryhle@white.se::6c1fd6c3-96a6-491e-a1e5-a999049982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7CCC9"/>
    <a:srgbClr val="007FAE"/>
    <a:srgbClr val="ED8B00"/>
    <a:srgbClr val="D8D8D8"/>
    <a:srgbClr val="54C7B4"/>
    <a:srgbClr val="ED8B5C"/>
    <a:srgbClr val="003B5C"/>
    <a:srgbClr val="B1B3B3"/>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4C684-DFFB-5549-B20F-63D6CDC46F5B}" v="12" dt="2024-10-21T11:09:28.635"/>
    <p1510:client id="{E45B6A64-A7BB-9309-577B-619DAA1BA232}" v="15" dt="2024-10-21T10:58:09.27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7"/>
    <p:restoredTop sz="94681"/>
  </p:normalViewPr>
  <p:slideViewPr>
    <p:cSldViewPr snapToGrid="0">
      <p:cViewPr varScale="1">
        <p:scale>
          <a:sx n="101" d="100"/>
          <a:sy n="101" d="100"/>
        </p:scale>
        <p:origin x="240" y="408"/>
      </p:cViewPr>
      <p:guideLst>
        <p:guide orient="horz" pos="2160"/>
        <p:guide pos="3840"/>
        <p:guide orient="horz" pos="27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sa Liljegren" userId="797c8925-a2e9-4240-91aa-eb6060547955" providerId="ADAL" clId="{55F6B846-5952-EA40-930A-B119BCBE4D84}"/>
    <pc:docChg chg="undo custSel addSld delSld modSld">
      <pc:chgData name="Kajsa Liljegren" userId="797c8925-a2e9-4240-91aa-eb6060547955" providerId="ADAL" clId="{55F6B846-5952-EA40-930A-B119BCBE4D84}" dt="2024-09-17T12:10:50.759" v="867" actId="20577"/>
      <pc:docMkLst>
        <pc:docMk/>
      </pc:docMkLst>
      <pc:sldChg chg="modSp mod">
        <pc:chgData name="Kajsa Liljegren" userId="797c8925-a2e9-4240-91aa-eb6060547955" providerId="ADAL" clId="{55F6B846-5952-EA40-930A-B119BCBE4D84}" dt="2024-09-06T10:03:18.830" v="2" actId="6549"/>
        <pc:sldMkLst>
          <pc:docMk/>
          <pc:sldMk cId="138533758" sldId="337"/>
        </pc:sldMkLst>
        <pc:spChg chg="mod">
          <ac:chgData name="Kajsa Liljegren" userId="797c8925-a2e9-4240-91aa-eb6060547955" providerId="ADAL" clId="{55F6B846-5952-EA40-930A-B119BCBE4D84}" dt="2024-09-06T10:03:18.830" v="2" actId="6549"/>
          <ac:spMkLst>
            <pc:docMk/>
            <pc:sldMk cId="138533758" sldId="337"/>
            <ac:spMk id="4" creationId="{2AC6BC20-9A65-0B4C-8C22-C0500245C9FC}"/>
          </ac:spMkLst>
        </pc:spChg>
        <pc:spChg chg="mod">
          <ac:chgData name="Kajsa Liljegren" userId="797c8925-a2e9-4240-91aa-eb6060547955" providerId="ADAL" clId="{55F6B846-5952-EA40-930A-B119BCBE4D84}" dt="2024-09-06T10:03:16.665" v="1" actId="20577"/>
          <ac:spMkLst>
            <pc:docMk/>
            <pc:sldMk cId="138533758" sldId="337"/>
            <ac:spMk id="5" creationId="{13B09F37-6EF3-1747-9A9F-E86FED16F2E3}"/>
          </ac:spMkLst>
        </pc:spChg>
      </pc:sldChg>
      <pc:sldChg chg="addSp delSp modSp mod">
        <pc:chgData name="Kajsa Liljegren" userId="797c8925-a2e9-4240-91aa-eb6060547955" providerId="ADAL" clId="{55F6B846-5952-EA40-930A-B119BCBE4D84}" dt="2024-09-17T12:07:27.338" v="728" actId="27918"/>
        <pc:sldMkLst>
          <pc:docMk/>
          <pc:sldMk cId="40779682" sldId="573"/>
        </pc:sldMkLst>
        <pc:spChg chg="mod">
          <ac:chgData name="Kajsa Liljegren" userId="797c8925-a2e9-4240-91aa-eb6060547955" providerId="ADAL" clId="{55F6B846-5952-EA40-930A-B119BCBE4D84}" dt="2024-09-06T11:19:20.808" v="267" actId="20577"/>
          <ac:spMkLst>
            <pc:docMk/>
            <pc:sldMk cId="40779682" sldId="573"/>
            <ac:spMk id="7" creationId="{61AF6B30-CA05-9BD8-DA18-DE2F7CF7282A}"/>
          </ac:spMkLst>
        </pc:spChg>
        <pc:spChg chg="mod">
          <ac:chgData name="Kajsa Liljegren" userId="797c8925-a2e9-4240-91aa-eb6060547955" providerId="ADAL" clId="{55F6B846-5952-EA40-930A-B119BCBE4D84}" dt="2024-09-06T11:19:32.415" v="284" actId="20577"/>
          <ac:spMkLst>
            <pc:docMk/>
            <pc:sldMk cId="40779682" sldId="573"/>
            <ac:spMk id="9" creationId="{7BF1A16B-AA45-753F-67C9-F075E7164708}"/>
          </ac:spMkLst>
        </pc:spChg>
        <pc:spChg chg="mod">
          <ac:chgData name="Kajsa Liljegren" userId="797c8925-a2e9-4240-91aa-eb6060547955" providerId="ADAL" clId="{55F6B846-5952-EA40-930A-B119BCBE4D84}" dt="2024-09-06T11:19:26.342" v="274" actId="20577"/>
          <ac:spMkLst>
            <pc:docMk/>
            <pc:sldMk cId="40779682" sldId="573"/>
            <ac:spMk id="10" creationId="{267AB6B3-BF2D-B674-00DA-D94815353DFB}"/>
          </ac:spMkLst>
        </pc:spChg>
        <pc:spChg chg="mod">
          <ac:chgData name="Kajsa Liljegren" userId="797c8925-a2e9-4240-91aa-eb6060547955" providerId="ADAL" clId="{55F6B846-5952-EA40-930A-B119BCBE4D84}" dt="2024-09-06T11:07:04.454" v="61" actId="20577"/>
          <ac:spMkLst>
            <pc:docMk/>
            <pc:sldMk cId="40779682" sldId="573"/>
            <ac:spMk id="12" creationId="{1AFAF998-C415-5D46-B1EC-55CFDB940E78}"/>
          </ac:spMkLst>
        </pc:spChg>
        <pc:spChg chg="mod">
          <ac:chgData name="Kajsa Liljegren" userId="797c8925-a2e9-4240-91aa-eb6060547955" providerId="ADAL" clId="{55F6B846-5952-EA40-930A-B119BCBE4D84}" dt="2024-09-06T11:19:39.556" v="292" actId="20577"/>
          <ac:spMkLst>
            <pc:docMk/>
            <pc:sldMk cId="40779682" sldId="573"/>
            <ac:spMk id="13" creationId="{8C627603-7E0F-E6D7-001C-71AF9413A5A6}"/>
          </ac:spMkLst>
        </pc:spChg>
        <pc:spChg chg="mod">
          <ac:chgData name="Kajsa Liljegren" userId="797c8925-a2e9-4240-91aa-eb6060547955" providerId="ADAL" clId="{55F6B846-5952-EA40-930A-B119BCBE4D84}" dt="2024-09-06T10:04:53.202" v="47" actId="20577"/>
          <ac:spMkLst>
            <pc:docMk/>
            <pc:sldMk cId="40779682" sldId="573"/>
            <ac:spMk id="20" creationId="{7EA9B73D-1A9F-9B48-B3BC-4E2329EA2774}"/>
          </ac:spMkLst>
        </pc:spChg>
        <pc:spChg chg="mod">
          <ac:chgData name="Kajsa Liljegren" userId="797c8925-a2e9-4240-91aa-eb6060547955" providerId="ADAL" clId="{55F6B846-5952-EA40-930A-B119BCBE4D84}" dt="2024-09-17T12:07:15.344" v="725" actId="1076"/>
          <ac:spMkLst>
            <pc:docMk/>
            <pc:sldMk cId="40779682" sldId="573"/>
            <ac:spMk id="22" creationId="{351AD806-B467-4844-6309-FFFA4B695B96}"/>
          </ac:spMkLst>
        </pc:spChg>
        <pc:graphicFrameChg chg="add mod">
          <ac:chgData name="Kajsa Liljegren" userId="797c8925-a2e9-4240-91aa-eb6060547955" providerId="ADAL" clId="{55F6B846-5952-EA40-930A-B119BCBE4D84}" dt="2024-09-17T12:07:11.096" v="724" actId="14100"/>
          <ac:graphicFrameMkLst>
            <pc:docMk/>
            <pc:sldMk cId="40779682" sldId="573"/>
            <ac:graphicFrameMk id="8" creationId="{151BFA85-8BC8-58E5-BC4E-6AABC1B0A3A0}"/>
          </ac:graphicFrameMkLst>
        </pc:graphicFrameChg>
        <pc:graphicFrameChg chg="add mod">
          <ac:chgData name="Kajsa Liljegren" userId="797c8925-a2e9-4240-91aa-eb6060547955" providerId="ADAL" clId="{55F6B846-5952-EA40-930A-B119BCBE4D84}" dt="2024-09-06T11:19:12.963" v="255" actId="1076"/>
          <ac:graphicFrameMkLst>
            <pc:docMk/>
            <pc:sldMk cId="40779682" sldId="573"/>
            <ac:graphicFrameMk id="14" creationId="{AABC8C37-475D-8DEB-ACEC-4FC06E7E26E5}"/>
          </ac:graphicFrameMkLst>
        </pc:graphicFrameChg>
      </pc:sldChg>
      <pc:sldChg chg="addSp delSp modSp mod">
        <pc:chgData name="Kajsa Liljegren" userId="797c8925-a2e9-4240-91aa-eb6060547955" providerId="ADAL" clId="{55F6B846-5952-EA40-930A-B119BCBE4D84}" dt="2024-09-06T11:36:51.119" v="602" actId="14100"/>
        <pc:sldMkLst>
          <pc:docMk/>
          <pc:sldMk cId="2800210680" sldId="1420"/>
        </pc:sldMkLst>
        <pc:spChg chg="add mod">
          <ac:chgData name="Kajsa Liljegren" userId="797c8925-a2e9-4240-91aa-eb6060547955" providerId="ADAL" clId="{55F6B846-5952-EA40-930A-B119BCBE4D84}" dt="2024-09-06T11:36:51.119" v="602" actId="14100"/>
          <ac:spMkLst>
            <pc:docMk/>
            <pc:sldMk cId="2800210680" sldId="1420"/>
            <ac:spMk id="2" creationId="{3C7DBA68-4A29-F8AE-6AF2-F8559FF2A4A4}"/>
          </ac:spMkLst>
        </pc:spChg>
        <pc:spChg chg="mod">
          <ac:chgData name="Kajsa Liljegren" userId="797c8925-a2e9-4240-91aa-eb6060547955" providerId="ADAL" clId="{55F6B846-5952-EA40-930A-B119BCBE4D84}" dt="2024-09-06T11:35:23.520" v="516" actId="20577"/>
          <ac:spMkLst>
            <pc:docMk/>
            <pc:sldMk cId="2800210680" sldId="1420"/>
            <ac:spMk id="4" creationId="{2AC6BC20-9A65-0B4C-8C22-C0500245C9FC}"/>
          </ac:spMkLst>
        </pc:spChg>
        <pc:spChg chg="mod">
          <ac:chgData name="Kajsa Liljegren" userId="797c8925-a2e9-4240-91aa-eb6060547955" providerId="ADAL" clId="{55F6B846-5952-EA40-930A-B119BCBE4D84}" dt="2024-09-06T11:35:32.445" v="531" actId="20577"/>
          <ac:spMkLst>
            <pc:docMk/>
            <pc:sldMk cId="2800210680" sldId="1420"/>
            <ac:spMk id="5" creationId="{13B09F37-6EF3-1747-9A9F-E86FED16F2E3}"/>
          </ac:spMkLst>
        </pc:spChg>
      </pc:sldChg>
      <pc:sldChg chg="modSp mod">
        <pc:chgData name="Kajsa Liljegren" userId="797c8925-a2e9-4240-91aa-eb6060547955" providerId="ADAL" clId="{55F6B846-5952-EA40-930A-B119BCBE4D84}" dt="2024-09-06T11:33:10.183" v="489"/>
        <pc:sldMkLst>
          <pc:docMk/>
          <pc:sldMk cId="3503208691" sldId="2147198024"/>
        </pc:sldMkLst>
        <pc:spChg chg="mod">
          <ac:chgData name="Kajsa Liljegren" userId="797c8925-a2e9-4240-91aa-eb6060547955" providerId="ADAL" clId="{55F6B846-5952-EA40-930A-B119BCBE4D84}" dt="2024-09-06T11:33:10.183" v="489"/>
          <ac:spMkLst>
            <pc:docMk/>
            <pc:sldMk cId="3503208691" sldId="2147198024"/>
            <ac:spMk id="4" creationId="{1D172BC2-3BC0-F8B9-BB42-993B817D8BE6}"/>
          </ac:spMkLst>
        </pc:spChg>
      </pc:sldChg>
      <pc:sldChg chg="addSp delSp modSp mod">
        <pc:chgData name="Kajsa Liljegren" userId="797c8925-a2e9-4240-91aa-eb6060547955" providerId="ADAL" clId="{55F6B846-5952-EA40-930A-B119BCBE4D84}" dt="2024-09-17T12:02:54.778" v="703" actId="732"/>
        <pc:sldMkLst>
          <pc:docMk/>
          <pc:sldMk cId="2717544842" sldId="2147198042"/>
        </pc:sldMkLst>
        <pc:spChg chg="add mod">
          <ac:chgData name="Kajsa Liljegren" userId="797c8925-a2e9-4240-91aa-eb6060547955" providerId="ADAL" clId="{55F6B846-5952-EA40-930A-B119BCBE4D84}" dt="2024-09-17T12:02:33.391" v="700" actId="1076"/>
          <ac:spMkLst>
            <pc:docMk/>
            <pc:sldMk cId="2717544842" sldId="2147198042"/>
            <ac:spMk id="6" creationId="{FB33C2FD-65F3-A260-5C4E-3B80818AE786}"/>
          </ac:spMkLst>
        </pc:spChg>
        <pc:picChg chg="mod modCrop">
          <ac:chgData name="Kajsa Liljegren" userId="797c8925-a2e9-4240-91aa-eb6060547955" providerId="ADAL" clId="{55F6B846-5952-EA40-930A-B119BCBE4D84}" dt="2024-09-17T12:02:54.778" v="703" actId="732"/>
          <ac:picMkLst>
            <pc:docMk/>
            <pc:sldMk cId="2717544842" sldId="2147198042"/>
            <ac:picMk id="5" creationId="{63459ABE-F5F6-E6A0-2EFD-20ED034B1B13}"/>
          </ac:picMkLst>
        </pc:picChg>
      </pc:sldChg>
      <pc:sldChg chg="addSp delSp modSp mod">
        <pc:chgData name="Kajsa Liljegren" userId="797c8925-a2e9-4240-91aa-eb6060547955" providerId="ADAL" clId="{55F6B846-5952-EA40-930A-B119BCBE4D84}" dt="2024-09-17T12:10:50.759" v="867" actId="20577"/>
        <pc:sldMkLst>
          <pc:docMk/>
          <pc:sldMk cId="393230926" sldId="2147198044"/>
        </pc:sldMkLst>
        <pc:spChg chg="add mod">
          <ac:chgData name="Kajsa Liljegren" userId="797c8925-a2e9-4240-91aa-eb6060547955" providerId="ADAL" clId="{55F6B846-5952-EA40-930A-B119BCBE4D84}" dt="2024-09-17T12:10:50.759" v="867" actId="20577"/>
          <ac:spMkLst>
            <pc:docMk/>
            <pc:sldMk cId="393230926" sldId="2147198044"/>
            <ac:spMk id="5" creationId="{90B21ADC-BCA0-D16C-0A65-971EF280A2DA}"/>
          </ac:spMkLst>
        </pc:spChg>
        <pc:spChg chg="add mod">
          <ac:chgData name="Kajsa Liljegren" userId="797c8925-a2e9-4240-91aa-eb6060547955" providerId="ADAL" clId="{55F6B846-5952-EA40-930A-B119BCBE4D84}" dt="2024-09-06T11:28:24.576" v="405"/>
          <ac:spMkLst>
            <pc:docMk/>
            <pc:sldMk cId="393230926" sldId="2147198044"/>
            <ac:spMk id="6" creationId="{872B7831-CC32-9573-15F9-2B3B43727130}"/>
          </ac:spMkLst>
        </pc:spChg>
        <pc:spChg chg="add mod">
          <ac:chgData name="Kajsa Liljegren" userId="797c8925-a2e9-4240-91aa-eb6060547955" providerId="ADAL" clId="{55F6B846-5952-EA40-930A-B119BCBE4D84}" dt="2024-09-06T11:28:37.678" v="407"/>
          <ac:spMkLst>
            <pc:docMk/>
            <pc:sldMk cId="393230926" sldId="2147198044"/>
            <ac:spMk id="10" creationId="{477492E4-9F5C-BE08-7808-6EA47900655F}"/>
          </ac:spMkLst>
        </pc:spChg>
        <pc:spChg chg="mod">
          <ac:chgData name="Kajsa Liljegren" userId="797c8925-a2e9-4240-91aa-eb6060547955" providerId="ADAL" clId="{55F6B846-5952-EA40-930A-B119BCBE4D84}" dt="2024-09-06T11:27:44.434" v="384" actId="1076"/>
          <ac:spMkLst>
            <pc:docMk/>
            <pc:sldMk cId="393230926" sldId="2147198044"/>
            <ac:spMk id="11" creationId="{FD4199A6-4F98-AE44-AB8E-F94AD4C8FDDD}"/>
          </ac:spMkLst>
        </pc:spChg>
        <pc:spChg chg="mod">
          <ac:chgData name="Kajsa Liljegren" userId="797c8925-a2e9-4240-91aa-eb6060547955" providerId="ADAL" clId="{55F6B846-5952-EA40-930A-B119BCBE4D84}" dt="2024-09-06T11:31:19.878" v="454" actId="20577"/>
          <ac:spMkLst>
            <pc:docMk/>
            <pc:sldMk cId="393230926" sldId="2147198044"/>
            <ac:spMk id="12" creationId="{1AFAF998-C415-5D46-B1EC-55CFDB940E78}"/>
          </ac:spMkLst>
        </pc:spChg>
        <pc:spChg chg="add mod">
          <ac:chgData name="Kajsa Liljegren" userId="797c8925-a2e9-4240-91aa-eb6060547955" providerId="ADAL" clId="{55F6B846-5952-EA40-930A-B119BCBE4D84}" dt="2024-09-06T11:31:42.557" v="457" actId="1076"/>
          <ac:spMkLst>
            <pc:docMk/>
            <pc:sldMk cId="393230926" sldId="2147198044"/>
            <ac:spMk id="15" creationId="{A96CC2E9-3BB5-BA55-EE3F-A20D085B41EB}"/>
          </ac:spMkLst>
        </pc:spChg>
        <pc:graphicFrameChg chg="add mod">
          <ac:chgData name="Kajsa Liljegren" userId="797c8925-a2e9-4240-91aa-eb6060547955" providerId="ADAL" clId="{55F6B846-5952-EA40-930A-B119BCBE4D84}" dt="2024-09-06T11:28:49.450" v="410"/>
          <ac:graphicFrameMkLst>
            <pc:docMk/>
            <pc:sldMk cId="393230926" sldId="2147198044"/>
            <ac:graphicFrameMk id="13" creationId="{E4CEA086-AA98-CCFD-36D2-7EAAC380D734}"/>
          </ac:graphicFrameMkLst>
        </pc:graphicFrameChg>
        <pc:graphicFrameChg chg="add mod">
          <ac:chgData name="Kajsa Liljegren" userId="797c8925-a2e9-4240-91aa-eb6060547955" providerId="ADAL" clId="{55F6B846-5952-EA40-930A-B119BCBE4D84}" dt="2024-09-17T12:09:11.286" v="787" actId="14100"/>
          <ac:graphicFrameMkLst>
            <pc:docMk/>
            <pc:sldMk cId="393230926" sldId="2147198044"/>
            <ac:graphicFrameMk id="14" creationId="{E4E7CF20-0572-5291-DAEA-D74DFCA899B1}"/>
          </ac:graphicFrameMkLst>
        </pc:graphicFrameChg>
      </pc:sldChg>
      <pc:sldChg chg="addSp delSp modSp mod">
        <pc:chgData name="Kajsa Liljegren" userId="797c8925-a2e9-4240-91aa-eb6060547955" providerId="ADAL" clId="{55F6B846-5952-EA40-930A-B119BCBE4D84}" dt="2024-09-17T12:03:44.833" v="706" actId="27918"/>
        <pc:sldMkLst>
          <pc:docMk/>
          <pc:sldMk cId="1913075795" sldId="2147198048"/>
        </pc:sldMkLst>
        <pc:spChg chg="add mod">
          <ac:chgData name="Kajsa Liljegren" userId="797c8925-a2e9-4240-91aa-eb6060547955" providerId="ADAL" clId="{55F6B846-5952-EA40-930A-B119BCBE4D84}" dt="2024-09-06T11:33:45.089" v="494"/>
          <ac:spMkLst>
            <pc:docMk/>
            <pc:sldMk cId="1913075795" sldId="2147198048"/>
            <ac:spMk id="9" creationId="{31D830D8-72CC-E09C-A12B-1E0BE34359DA}"/>
          </ac:spMkLst>
        </pc:spChg>
        <pc:spChg chg="add mod">
          <ac:chgData name="Kajsa Liljegren" userId="797c8925-a2e9-4240-91aa-eb6060547955" providerId="ADAL" clId="{55F6B846-5952-EA40-930A-B119BCBE4D84}" dt="2024-09-06T11:34:07.536" v="496"/>
          <ac:spMkLst>
            <pc:docMk/>
            <pc:sldMk cId="1913075795" sldId="2147198048"/>
            <ac:spMk id="10" creationId="{D6AB85A3-A8D0-5CBF-DD19-77A584032E89}"/>
          </ac:spMkLst>
        </pc:spChg>
        <pc:spChg chg="mod">
          <ac:chgData name="Kajsa Liljegren" userId="797c8925-a2e9-4240-91aa-eb6060547955" providerId="ADAL" clId="{55F6B846-5952-EA40-930A-B119BCBE4D84}" dt="2024-09-06T11:33:29.919" v="490"/>
          <ac:spMkLst>
            <pc:docMk/>
            <pc:sldMk cId="1913075795" sldId="2147198048"/>
            <ac:spMk id="12" creationId="{1AFAF998-C415-5D46-B1EC-55CFDB940E78}"/>
          </ac:spMkLst>
        </pc:spChg>
        <pc:graphicFrameChg chg="add mod">
          <ac:chgData name="Kajsa Liljegren" userId="797c8925-a2e9-4240-91aa-eb6060547955" providerId="ADAL" clId="{55F6B846-5952-EA40-930A-B119BCBE4D84}" dt="2024-09-06T11:33:45.089" v="494"/>
          <ac:graphicFrameMkLst>
            <pc:docMk/>
            <pc:sldMk cId="1913075795" sldId="2147198048"/>
            <ac:graphicFrameMk id="3" creationId="{603F2B46-4823-92F7-0013-D9A1699C4E82}"/>
          </ac:graphicFrameMkLst>
        </pc:graphicFrameChg>
        <pc:graphicFrameChg chg="add mod">
          <ac:chgData name="Kajsa Liljegren" userId="797c8925-a2e9-4240-91aa-eb6060547955" providerId="ADAL" clId="{55F6B846-5952-EA40-930A-B119BCBE4D84}" dt="2024-09-06T11:33:45.089" v="494"/>
          <ac:graphicFrameMkLst>
            <pc:docMk/>
            <pc:sldMk cId="1913075795" sldId="2147198048"/>
            <ac:graphicFrameMk id="7" creationId="{55DE9DEB-B96A-2C62-95EE-B883D555442D}"/>
          </ac:graphicFrameMkLst>
        </pc:graphicFrameChg>
      </pc:sldChg>
      <pc:sldChg chg="addSp delSp modSp mod">
        <pc:chgData name="Kajsa Liljegren" userId="797c8925-a2e9-4240-91aa-eb6060547955" providerId="ADAL" clId="{55F6B846-5952-EA40-930A-B119BCBE4D84}" dt="2024-09-06T11:34:41.232" v="502"/>
        <pc:sldMkLst>
          <pc:docMk/>
          <pc:sldMk cId="1713570646" sldId="2147198049"/>
        </pc:sldMkLst>
        <pc:spChg chg="add mod">
          <ac:chgData name="Kajsa Liljegren" userId="797c8925-a2e9-4240-91aa-eb6060547955" providerId="ADAL" clId="{55F6B846-5952-EA40-930A-B119BCBE4D84}" dt="2024-09-06T11:34:41.232" v="502"/>
          <ac:spMkLst>
            <pc:docMk/>
            <pc:sldMk cId="1713570646" sldId="2147198049"/>
            <ac:spMk id="8" creationId="{B3F712D7-C3B0-8DAF-7C34-6C3EB5796EE0}"/>
          </ac:spMkLst>
        </pc:spChg>
        <pc:spChg chg="add mod">
          <ac:chgData name="Kajsa Liljegren" userId="797c8925-a2e9-4240-91aa-eb6060547955" providerId="ADAL" clId="{55F6B846-5952-EA40-930A-B119BCBE4D84}" dt="2024-09-06T11:34:41.232" v="502"/>
          <ac:spMkLst>
            <pc:docMk/>
            <pc:sldMk cId="1713570646" sldId="2147198049"/>
            <ac:spMk id="11" creationId="{FFC83498-56BF-E56B-8D0D-C08DCAA398C3}"/>
          </ac:spMkLst>
        </pc:spChg>
        <pc:spChg chg="add mod">
          <ac:chgData name="Kajsa Liljegren" userId="797c8925-a2e9-4240-91aa-eb6060547955" providerId="ADAL" clId="{55F6B846-5952-EA40-930A-B119BCBE4D84}" dt="2024-09-06T11:34:41.232" v="502"/>
          <ac:spMkLst>
            <pc:docMk/>
            <pc:sldMk cId="1713570646" sldId="2147198049"/>
            <ac:spMk id="13" creationId="{EE6F9BC7-F225-26DE-4355-983141C6E740}"/>
          </ac:spMkLst>
        </pc:spChg>
        <pc:graphicFrameChg chg="add mod">
          <ac:chgData name="Kajsa Liljegren" userId="797c8925-a2e9-4240-91aa-eb6060547955" providerId="ADAL" clId="{55F6B846-5952-EA40-930A-B119BCBE4D84}" dt="2024-09-06T11:34:41.232" v="502"/>
          <ac:graphicFrameMkLst>
            <pc:docMk/>
            <pc:sldMk cId="1713570646" sldId="2147198049"/>
            <ac:graphicFrameMk id="9" creationId="{9F43A2BE-F6EE-4E34-B15A-ED349979FB03}"/>
          </ac:graphicFrameMkLst>
        </pc:graphicFrameChg>
      </pc:sldChg>
      <pc:sldChg chg="addSp delSp modSp mod">
        <pc:chgData name="Kajsa Liljegren" userId="797c8925-a2e9-4240-91aa-eb6060547955" providerId="ADAL" clId="{55F6B846-5952-EA40-930A-B119BCBE4D84}" dt="2024-09-06T11:35:11.643" v="508"/>
        <pc:sldMkLst>
          <pc:docMk/>
          <pc:sldMk cId="2605209590" sldId="2147198050"/>
        </pc:sldMkLst>
        <pc:spChg chg="add mod">
          <ac:chgData name="Kajsa Liljegren" userId="797c8925-a2e9-4240-91aa-eb6060547955" providerId="ADAL" clId="{55F6B846-5952-EA40-930A-B119BCBE4D84}" dt="2024-09-06T11:35:11.643" v="508"/>
          <ac:spMkLst>
            <pc:docMk/>
            <pc:sldMk cId="2605209590" sldId="2147198050"/>
            <ac:spMk id="7" creationId="{586A0B90-EE50-B6E5-1109-A4ABEB9D0584}"/>
          </ac:spMkLst>
        </pc:spChg>
        <pc:spChg chg="add mod">
          <ac:chgData name="Kajsa Liljegren" userId="797c8925-a2e9-4240-91aa-eb6060547955" providerId="ADAL" clId="{55F6B846-5952-EA40-930A-B119BCBE4D84}" dt="2024-09-06T11:35:11.643" v="508"/>
          <ac:spMkLst>
            <pc:docMk/>
            <pc:sldMk cId="2605209590" sldId="2147198050"/>
            <ac:spMk id="13" creationId="{C2216C2F-EE02-313D-39A4-231C4822523C}"/>
          </ac:spMkLst>
        </pc:spChg>
        <pc:graphicFrameChg chg="add mod">
          <ac:chgData name="Kajsa Liljegren" userId="797c8925-a2e9-4240-91aa-eb6060547955" providerId="ADAL" clId="{55F6B846-5952-EA40-930A-B119BCBE4D84}" dt="2024-09-06T11:35:11.643" v="508"/>
          <ac:graphicFrameMkLst>
            <pc:docMk/>
            <pc:sldMk cId="2605209590" sldId="2147198050"/>
            <ac:graphicFrameMk id="9" creationId="{D41DA79F-C5E3-3163-CE2C-B7BF2BC4E469}"/>
          </ac:graphicFrameMkLst>
        </pc:graphicFrameChg>
        <pc:graphicFrameChg chg="add mod">
          <ac:chgData name="Kajsa Liljegren" userId="797c8925-a2e9-4240-91aa-eb6060547955" providerId="ADAL" clId="{55F6B846-5952-EA40-930A-B119BCBE4D84}" dt="2024-09-06T11:35:11.643" v="508"/>
          <ac:graphicFrameMkLst>
            <pc:docMk/>
            <pc:sldMk cId="2605209590" sldId="2147198050"/>
            <ac:graphicFrameMk id="11" creationId="{E87FF944-263D-46C4-65CC-71B6206DC20A}"/>
          </ac:graphicFrameMkLst>
        </pc:graphicFrameChg>
      </pc:sldChg>
      <pc:sldChg chg="addSp delSp modSp mod">
        <pc:chgData name="Kajsa Liljegren" userId="797c8925-a2e9-4240-91aa-eb6060547955" providerId="ADAL" clId="{55F6B846-5952-EA40-930A-B119BCBE4D84}" dt="2024-09-17T12:10:03.273" v="808" actId="20577"/>
        <pc:sldMkLst>
          <pc:docMk/>
          <pc:sldMk cId="4096371538" sldId="2147198054"/>
        </pc:sldMkLst>
        <pc:spChg chg="add mod">
          <ac:chgData name="Kajsa Liljegren" userId="797c8925-a2e9-4240-91aa-eb6060547955" providerId="ADAL" clId="{55F6B846-5952-EA40-930A-B119BCBE4D84}" dt="2024-09-17T12:10:03.273" v="808" actId="20577"/>
          <ac:spMkLst>
            <pc:docMk/>
            <pc:sldMk cId="4096371538" sldId="2147198054"/>
            <ac:spMk id="5" creationId="{F763331B-004A-64C5-385A-50B95DED68B5}"/>
          </ac:spMkLst>
        </pc:spChg>
        <pc:spChg chg="add mod">
          <ac:chgData name="Kajsa Liljegren" userId="797c8925-a2e9-4240-91aa-eb6060547955" providerId="ADAL" clId="{55F6B846-5952-EA40-930A-B119BCBE4D84}" dt="2024-09-17T12:07:52.764" v="756" actId="20577"/>
          <ac:spMkLst>
            <pc:docMk/>
            <pc:sldMk cId="4096371538" sldId="2147198054"/>
            <ac:spMk id="6" creationId="{884191D6-9975-B0FD-B2F5-27D48F34B408}"/>
          </ac:spMkLst>
        </pc:spChg>
        <pc:spChg chg="add mod">
          <ac:chgData name="Kajsa Liljegren" userId="797c8925-a2e9-4240-91aa-eb6060547955" providerId="ADAL" clId="{55F6B846-5952-EA40-930A-B119BCBE4D84}" dt="2024-09-06T11:13:26.849" v="156" actId="20577"/>
          <ac:spMkLst>
            <pc:docMk/>
            <pc:sldMk cId="4096371538" sldId="2147198054"/>
            <ac:spMk id="8" creationId="{4FADED58-C2A6-18D1-83BF-9FF5A466567D}"/>
          </ac:spMkLst>
        </pc:spChg>
        <pc:spChg chg="mod">
          <ac:chgData name="Kajsa Liljegren" userId="797c8925-a2e9-4240-91aa-eb6060547955" providerId="ADAL" clId="{55F6B846-5952-EA40-930A-B119BCBE4D84}" dt="2024-09-06T11:12:16.369" v="91" actId="1076"/>
          <ac:spMkLst>
            <pc:docMk/>
            <pc:sldMk cId="4096371538" sldId="2147198054"/>
            <ac:spMk id="11" creationId="{FD4199A6-4F98-AE44-AB8E-F94AD4C8FDDD}"/>
          </ac:spMkLst>
        </pc:spChg>
        <pc:spChg chg="mod">
          <ac:chgData name="Kajsa Liljegren" userId="797c8925-a2e9-4240-91aa-eb6060547955" providerId="ADAL" clId="{55F6B846-5952-EA40-930A-B119BCBE4D84}" dt="2024-09-06T11:12:13.336" v="90" actId="1076"/>
          <ac:spMkLst>
            <pc:docMk/>
            <pc:sldMk cId="4096371538" sldId="2147198054"/>
            <ac:spMk id="23" creationId="{F2F7A238-CA19-1C1A-8723-1D003072EE47}"/>
          </ac:spMkLst>
        </pc:spChg>
        <pc:spChg chg="mod">
          <ac:chgData name="Kajsa Liljegren" userId="797c8925-a2e9-4240-91aa-eb6060547955" providerId="ADAL" clId="{55F6B846-5952-EA40-930A-B119BCBE4D84}" dt="2024-09-06T11:12:27.446" v="109" actId="1076"/>
          <ac:spMkLst>
            <pc:docMk/>
            <pc:sldMk cId="4096371538" sldId="2147198054"/>
            <ac:spMk id="24" creationId="{750F6D4B-A795-90F7-E461-410C9DA0AB93}"/>
          </ac:spMkLst>
        </pc:spChg>
        <pc:graphicFrameChg chg="mod">
          <ac:chgData name="Kajsa Liljegren" userId="797c8925-a2e9-4240-91aa-eb6060547955" providerId="ADAL" clId="{55F6B846-5952-EA40-930A-B119BCBE4D84}" dt="2024-09-06T11:12:45.323" v="123" actId="6549"/>
          <ac:graphicFrameMkLst>
            <pc:docMk/>
            <pc:sldMk cId="4096371538" sldId="2147198054"/>
            <ac:graphicFrameMk id="16" creationId="{6C47081F-283E-3DB2-E353-52D374F90007}"/>
          </ac:graphicFrameMkLst>
        </pc:graphicFrameChg>
        <pc:graphicFrameChg chg="mod">
          <ac:chgData name="Kajsa Liljegren" userId="797c8925-a2e9-4240-91aa-eb6060547955" providerId="ADAL" clId="{55F6B846-5952-EA40-930A-B119BCBE4D84}" dt="2024-09-06T11:11:46.560" v="71" actId="1076"/>
          <ac:graphicFrameMkLst>
            <pc:docMk/>
            <pc:sldMk cId="4096371538" sldId="2147198054"/>
            <ac:graphicFrameMk id="18" creationId="{EC79068C-8D0D-0E43-D2DA-78A3D1DCD5F2}"/>
          </ac:graphicFrameMkLst>
        </pc:graphicFrameChg>
      </pc:sldChg>
      <pc:sldChg chg="addSp delSp modSp mod">
        <pc:chgData name="Kajsa Liljegren" userId="797c8925-a2e9-4240-91aa-eb6060547955" providerId="ADAL" clId="{55F6B846-5952-EA40-930A-B119BCBE4D84}" dt="2024-09-17T12:09:02.626" v="786" actId="27918"/>
        <pc:sldMkLst>
          <pc:docMk/>
          <pc:sldMk cId="1003779813" sldId="2147198056"/>
        </pc:sldMkLst>
        <pc:spChg chg="add mod">
          <ac:chgData name="Kajsa Liljegren" userId="797c8925-a2e9-4240-91aa-eb6060547955" providerId="ADAL" clId="{55F6B846-5952-EA40-930A-B119BCBE4D84}" dt="2024-09-06T11:27:16.030" v="372"/>
          <ac:spMkLst>
            <pc:docMk/>
            <pc:sldMk cId="1003779813" sldId="2147198056"/>
            <ac:spMk id="7" creationId="{5A602F32-453B-24D9-C6BC-B7C7E2411213}"/>
          </ac:spMkLst>
        </pc:spChg>
        <pc:graphicFrameChg chg="add mod">
          <ac:chgData name="Kajsa Liljegren" userId="797c8925-a2e9-4240-91aa-eb6060547955" providerId="ADAL" clId="{55F6B846-5952-EA40-930A-B119BCBE4D84}" dt="2024-09-06T11:26:00.737" v="338" actId="1076"/>
          <ac:graphicFrameMkLst>
            <pc:docMk/>
            <pc:sldMk cId="1003779813" sldId="2147198056"/>
            <ac:graphicFrameMk id="5" creationId="{81F0D6A7-D70B-F377-D447-0938F68C39A2}"/>
          </ac:graphicFrameMkLst>
        </pc:graphicFrameChg>
        <pc:graphicFrameChg chg="mod">
          <ac:chgData name="Kajsa Liljegren" userId="797c8925-a2e9-4240-91aa-eb6060547955" providerId="ADAL" clId="{55F6B846-5952-EA40-930A-B119BCBE4D84}" dt="2024-09-06T11:26:08.756" v="341" actId="1076"/>
          <ac:graphicFrameMkLst>
            <pc:docMk/>
            <pc:sldMk cId="1003779813" sldId="2147198056"/>
            <ac:graphicFrameMk id="9" creationId="{1A04685D-DCA0-C57F-C1D1-105EE20FD465}"/>
          </ac:graphicFrameMkLst>
        </pc:graphicFrameChg>
      </pc:sldChg>
      <pc:sldChg chg="modSp mod">
        <pc:chgData name="Kajsa Liljegren" userId="797c8925-a2e9-4240-91aa-eb6060547955" providerId="ADAL" clId="{55F6B846-5952-EA40-930A-B119BCBE4D84}" dt="2024-09-17T12:05:41.138" v="710" actId="1076"/>
        <pc:sldMkLst>
          <pc:docMk/>
          <pc:sldMk cId="1230197465" sldId="2147198065"/>
        </pc:sldMkLst>
        <pc:spChg chg="mod">
          <ac:chgData name="Kajsa Liljegren" userId="797c8925-a2e9-4240-91aa-eb6060547955" providerId="ADAL" clId="{55F6B846-5952-EA40-930A-B119BCBE4D84}" dt="2024-09-06T11:32:07.674" v="459" actId="20577"/>
          <ac:spMkLst>
            <pc:docMk/>
            <pc:sldMk cId="1230197465" sldId="2147198065"/>
            <ac:spMk id="47" creationId="{09BD6F80-A27C-0C4E-2E31-1C61B3279BF6}"/>
          </ac:spMkLst>
        </pc:spChg>
        <pc:spChg chg="mod">
          <ac:chgData name="Kajsa Liljegren" userId="797c8925-a2e9-4240-91aa-eb6060547955" providerId="ADAL" clId="{55F6B846-5952-EA40-930A-B119BCBE4D84}" dt="2024-09-06T11:48:18.495" v="642" actId="20577"/>
          <ac:spMkLst>
            <pc:docMk/>
            <pc:sldMk cId="1230197465" sldId="2147198065"/>
            <ac:spMk id="1032" creationId="{8E28B6DF-BBFD-BB2C-5C97-BB0743B10039}"/>
          </ac:spMkLst>
        </pc:spChg>
        <pc:spChg chg="mod">
          <ac:chgData name="Kajsa Liljegren" userId="797c8925-a2e9-4240-91aa-eb6060547955" providerId="ADAL" clId="{55F6B846-5952-EA40-930A-B119BCBE4D84}" dt="2024-09-06T11:32:20.753" v="483" actId="1037"/>
          <ac:spMkLst>
            <pc:docMk/>
            <pc:sldMk cId="1230197465" sldId="2147198065"/>
            <ac:spMk id="1043" creationId="{2964C99D-C06F-E4C3-8955-17A23146069F}"/>
          </ac:spMkLst>
        </pc:spChg>
        <pc:picChg chg="mod">
          <ac:chgData name="Kajsa Liljegren" userId="797c8925-a2e9-4240-91aa-eb6060547955" providerId="ADAL" clId="{55F6B846-5952-EA40-930A-B119BCBE4D84}" dt="2024-09-17T12:05:31.255" v="708" actId="1076"/>
          <ac:picMkLst>
            <pc:docMk/>
            <pc:sldMk cId="1230197465" sldId="2147198065"/>
            <ac:picMk id="67" creationId="{34597F58-9068-C9E9-42B6-F0007A540C22}"/>
          </ac:picMkLst>
        </pc:picChg>
        <pc:picChg chg="mod">
          <ac:chgData name="Kajsa Liljegren" userId="797c8925-a2e9-4240-91aa-eb6060547955" providerId="ADAL" clId="{55F6B846-5952-EA40-930A-B119BCBE4D84}" dt="2024-09-17T12:05:41.138" v="710" actId="1076"/>
          <ac:picMkLst>
            <pc:docMk/>
            <pc:sldMk cId="1230197465" sldId="2147198065"/>
            <ac:picMk id="85" creationId="{5557FC98-6AC0-5748-9AAF-6CA293CC215D}"/>
          </ac:picMkLst>
        </pc:picChg>
        <pc:picChg chg="mod">
          <ac:chgData name="Kajsa Liljegren" userId="797c8925-a2e9-4240-91aa-eb6060547955" providerId="ADAL" clId="{55F6B846-5952-EA40-930A-B119BCBE4D84}" dt="2024-09-17T12:05:29.537" v="707" actId="1076"/>
          <ac:picMkLst>
            <pc:docMk/>
            <pc:sldMk cId="1230197465" sldId="2147198065"/>
            <ac:picMk id="146" creationId="{3290C416-34C2-D6EC-E921-75652618E6A8}"/>
          </ac:picMkLst>
        </pc:picChg>
        <pc:picChg chg="mod">
          <ac:chgData name="Kajsa Liljegren" userId="797c8925-a2e9-4240-91aa-eb6060547955" providerId="ADAL" clId="{55F6B846-5952-EA40-930A-B119BCBE4D84}" dt="2024-09-17T12:05:38.488" v="709" actId="1076"/>
          <ac:picMkLst>
            <pc:docMk/>
            <pc:sldMk cId="1230197465" sldId="2147198065"/>
            <ac:picMk id="163" creationId="{6E80D8A1-2392-2707-C24A-255AB47004D5}"/>
          </ac:picMkLst>
        </pc:picChg>
      </pc:sldChg>
      <pc:sldChg chg="addSp delSp modSp mod">
        <pc:chgData name="Kajsa Liljegren" userId="797c8925-a2e9-4240-91aa-eb6060547955" providerId="ADAL" clId="{55F6B846-5952-EA40-930A-B119BCBE4D84}" dt="2024-09-17T12:10:40.181" v="848" actId="20577"/>
        <pc:sldMkLst>
          <pc:docMk/>
          <pc:sldMk cId="2064642717" sldId="2147198066"/>
        </pc:sldMkLst>
        <pc:spChg chg="mod">
          <ac:chgData name="Kajsa Liljegren" userId="797c8925-a2e9-4240-91aa-eb6060547955" providerId="ADAL" clId="{55F6B846-5952-EA40-930A-B119BCBE4D84}" dt="2024-09-17T12:10:40.181" v="848" actId="20577"/>
          <ac:spMkLst>
            <pc:docMk/>
            <pc:sldMk cId="2064642717" sldId="2147198066"/>
            <ac:spMk id="5" creationId="{AFE2E321-B272-42FE-C259-E3EAB6FCAF23}"/>
          </ac:spMkLst>
        </pc:spChg>
        <pc:spChg chg="add mod">
          <ac:chgData name="Kajsa Liljegren" userId="797c8925-a2e9-4240-91aa-eb6060547955" providerId="ADAL" clId="{55F6B846-5952-EA40-930A-B119BCBE4D84}" dt="2024-09-06T11:27:06.273" v="370" actId="20577"/>
          <ac:spMkLst>
            <pc:docMk/>
            <pc:sldMk cId="2064642717" sldId="2147198066"/>
            <ac:spMk id="9" creationId="{57E5A734-574D-41AE-EA6A-D71A89042D22}"/>
          </ac:spMkLst>
        </pc:spChg>
      </pc:sldChg>
      <pc:sldChg chg="add del setBg">
        <pc:chgData name="Kajsa Liljegren" userId="797c8925-a2e9-4240-91aa-eb6060547955" providerId="ADAL" clId="{55F6B846-5952-EA40-930A-B119BCBE4D84}" dt="2024-09-06T11:32:50.779" v="487"/>
        <pc:sldMkLst>
          <pc:docMk/>
          <pc:sldMk cId="101501908" sldId="2147198067"/>
        </pc:sldMkLst>
      </pc:sldChg>
      <pc:sldChg chg="modSp add del mod">
        <pc:chgData name="Kajsa Liljegren" userId="797c8925-a2e9-4240-91aa-eb6060547955" providerId="ADAL" clId="{55F6B846-5952-EA40-930A-B119BCBE4D84}" dt="2024-09-06T11:42:00.495" v="620" actId="2696"/>
        <pc:sldMkLst>
          <pc:docMk/>
          <pc:sldMk cId="2356557734" sldId="2147198067"/>
        </pc:sldMkLst>
      </pc:sldChg>
      <pc:sldChg chg="add del mod">
        <pc:chgData name="Kajsa Liljegren" userId="797c8925-a2e9-4240-91aa-eb6060547955" providerId="ADAL" clId="{55F6B846-5952-EA40-930A-B119BCBE4D84}" dt="2024-09-06T11:45:07.112" v="630" actId="2696"/>
        <pc:sldMkLst>
          <pc:docMk/>
          <pc:sldMk cId="3829720588" sldId="2147198067"/>
        </pc:sldMkLst>
      </pc:sldChg>
      <pc:sldChg chg="del mod modShow">
        <pc:chgData name="Kajsa Liljegren" userId="797c8925-a2e9-4240-91aa-eb6060547955" providerId="ADAL" clId="{55F6B846-5952-EA40-930A-B119BCBE4D84}" dt="2024-09-06T11:31:56.311" v="458" actId="2696"/>
        <pc:sldMkLst>
          <pc:docMk/>
          <pc:sldMk cId="3942421915" sldId="2147198067"/>
        </pc:sldMkLst>
      </pc:sldChg>
    </pc:docChg>
  </pc:docChgLst>
  <pc:docChgLst>
    <pc:chgData name="Kajsa Liljegren" userId="797c8925-a2e9-4240-91aa-eb6060547955" providerId="ADAL" clId="{87F4C684-DFFB-5549-B20F-63D6CDC46F5B}"/>
    <pc:docChg chg="custSel modSld">
      <pc:chgData name="Kajsa Liljegren" userId="797c8925-a2e9-4240-91aa-eb6060547955" providerId="ADAL" clId="{87F4C684-DFFB-5549-B20F-63D6CDC46F5B}" dt="2024-10-21T11:10:47.518" v="33" actId="1035"/>
      <pc:docMkLst>
        <pc:docMk/>
      </pc:docMkLst>
      <pc:sldChg chg="modSp mod">
        <pc:chgData name="Kajsa Liljegren" userId="797c8925-a2e9-4240-91aa-eb6060547955" providerId="ADAL" clId="{87F4C684-DFFB-5549-B20F-63D6CDC46F5B}" dt="2024-10-21T11:10:03.791" v="25" actId="1037"/>
        <pc:sldMkLst>
          <pc:docMk/>
          <pc:sldMk cId="40779682" sldId="573"/>
        </pc:sldMkLst>
        <pc:spChg chg="mod">
          <ac:chgData name="Kajsa Liljegren" userId="797c8925-a2e9-4240-91aa-eb6060547955" providerId="ADAL" clId="{87F4C684-DFFB-5549-B20F-63D6CDC46F5B}" dt="2024-10-21T11:10:03.791" v="25" actId="1037"/>
          <ac:spMkLst>
            <pc:docMk/>
            <pc:sldMk cId="40779682" sldId="573"/>
            <ac:spMk id="20" creationId="{7EA9B73D-1A9F-9B48-B3BC-4E2329EA2774}"/>
          </ac:spMkLst>
        </pc:spChg>
        <pc:graphicFrameChg chg="mod">
          <ac:chgData name="Kajsa Liljegren" userId="797c8925-a2e9-4240-91aa-eb6060547955" providerId="ADAL" clId="{87F4C684-DFFB-5549-B20F-63D6CDC46F5B}" dt="2024-10-21T11:07:41.398" v="0" actId="1076"/>
          <ac:graphicFrameMkLst>
            <pc:docMk/>
            <pc:sldMk cId="40779682" sldId="573"/>
            <ac:graphicFrameMk id="14" creationId="{AABC8C37-475D-8DEB-ACEC-4FC06E7E26E5}"/>
          </ac:graphicFrameMkLst>
        </pc:graphicFrameChg>
      </pc:sldChg>
      <pc:sldChg chg="addSp delSp modSp mod">
        <pc:chgData name="Kajsa Liljegren" userId="797c8925-a2e9-4240-91aa-eb6060547955" providerId="ADAL" clId="{87F4C684-DFFB-5549-B20F-63D6CDC46F5B}" dt="2024-10-21T11:10:47.518" v="33" actId="1035"/>
        <pc:sldMkLst>
          <pc:docMk/>
          <pc:sldMk cId="393230926" sldId="2147198044"/>
        </pc:sldMkLst>
        <pc:spChg chg="del">
          <ac:chgData name="Kajsa Liljegren" userId="797c8925-a2e9-4240-91aa-eb6060547955" providerId="ADAL" clId="{87F4C684-DFFB-5549-B20F-63D6CDC46F5B}" dt="2024-10-21T11:09:07.871" v="14" actId="478"/>
          <ac:spMkLst>
            <pc:docMk/>
            <pc:sldMk cId="393230926" sldId="2147198044"/>
            <ac:spMk id="6" creationId="{872B7831-CC32-9573-15F9-2B3B43727130}"/>
          </ac:spMkLst>
        </pc:spChg>
        <pc:spChg chg="add mod">
          <ac:chgData name="Kajsa Liljegren" userId="797c8925-a2e9-4240-91aa-eb6060547955" providerId="ADAL" clId="{87F4C684-DFFB-5549-B20F-63D6CDC46F5B}" dt="2024-10-21T11:09:03.905" v="13"/>
          <ac:spMkLst>
            <pc:docMk/>
            <pc:sldMk cId="393230926" sldId="2147198044"/>
            <ac:spMk id="8" creationId="{CF3866D0-D9DD-7968-1E03-BEBA3C84A5D7}"/>
          </ac:spMkLst>
        </pc:spChg>
        <pc:spChg chg="mod">
          <ac:chgData name="Kajsa Liljegren" userId="797c8925-a2e9-4240-91aa-eb6060547955" providerId="ADAL" clId="{87F4C684-DFFB-5549-B20F-63D6CDC46F5B}" dt="2024-10-21T11:09:13.901" v="16" actId="1076"/>
          <ac:spMkLst>
            <pc:docMk/>
            <pc:sldMk cId="393230926" sldId="2147198044"/>
            <ac:spMk id="10" creationId="{477492E4-9F5C-BE08-7808-6EA47900655F}"/>
          </ac:spMkLst>
        </pc:spChg>
        <pc:spChg chg="add mod">
          <ac:chgData name="Kajsa Liljegren" userId="797c8925-a2e9-4240-91aa-eb6060547955" providerId="ADAL" clId="{87F4C684-DFFB-5549-B20F-63D6CDC46F5B}" dt="2024-10-21T11:10:47.518" v="33" actId="1035"/>
          <ac:spMkLst>
            <pc:docMk/>
            <pc:sldMk cId="393230926" sldId="2147198044"/>
            <ac:spMk id="16" creationId="{51963D8D-9ED1-1C95-27E4-5E3AFA1EC5B7}"/>
          </ac:spMkLst>
        </pc:spChg>
        <pc:picChg chg="del">
          <ac:chgData name="Kajsa Liljegren" userId="797c8925-a2e9-4240-91aa-eb6060547955" providerId="ADAL" clId="{87F4C684-DFFB-5549-B20F-63D6CDC46F5B}" dt="2024-10-21T11:09:25.368" v="17" actId="478"/>
          <ac:picMkLst>
            <pc:docMk/>
            <pc:sldMk cId="393230926" sldId="2147198044"/>
            <ac:picMk id="3" creationId="{1AFA8B17-2B55-9DAB-F99F-FDC4B0BF4948}"/>
          </ac:picMkLst>
        </pc:picChg>
        <pc:picChg chg="add mod">
          <ac:chgData name="Kajsa Liljegren" userId="797c8925-a2e9-4240-91aa-eb6060547955" providerId="ADAL" clId="{87F4C684-DFFB-5549-B20F-63D6CDC46F5B}" dt="2024-10-21T11:09:28.635" v="19"/>
          <ac:picMkLst>
            <pc:docMk/>
            <pc:sldMk cId="393230926" sldId="2147198044"/>
            <ac:picMk id="17" creationId="{886C091C-E504-2353-B822-E1D634472A90}"/>
          </ac:picMkLst>
        </pc:picChg>
        <pc:picChg chg="add mod">
          <ac:chgData name="Kajsa Liljegren" userId="797c8925-a2e9-4240-91aa-eb6060547955" providerId="ADAL" clId="{87F4C684-DFFB-5549-B20F-63D6CDC46F5B}" dt="2024-10-21T11:09:28.635" v="19"/>
          <ac:picMkLst>
            <pc:docMk/>
            <pc:sldMk cId="393230926" sldId="2147198044"/>
            <ac:picMk id="18" creationId="{089B5DB7-5815-A8CA-22B3-1050D0DC75EA}"/>
          </ac:picMkLst>
        </pc:picChg>
        <pc:picChg chg="del">
          <ac:chgData name="Kajsa Liljegren" userId="797c8925-a2e9-4240-91aa-eb6060547955" providerId="ADAL" clId="{87F4C684-DFFB-5549-B20F-63D6CDC46F5B}" dt="2024-10-21T11:09:28.072" v="18" actId="478"/>
          <ac:picMkLst>
            <pc:docMk/>
            <pc:sldMk cId="393230926" sldId="2147198044"/>
            <ac:picMk id="28" creationId="{745C1C77-7BA5-9C33-4653-47122AE63DD5}"/>
          </ac:picMkLst>
        </pc:picChg>
      </pc:sldChg>
      <pc:sldChg chg="modSp mod">
        <pc:chgData name="Kajsa Liljegren" userId="797c8925-a2e9-4240-91aa-eb6060547955" providerId="ADAL" clId="{87F4C684-DFFB-5549-B20F-63D6CDC46F5B}" dt="2024-10-21T11:10:14.486" v="27" actId="1035"/>
        <pc:sldMkLst>
          <pc:docMk/>
          <pc:sldMk cId="4096371538" sldId="2147198054"/>
        </pc:sldMkLst>
        <pc:spChg chg="mod">
          <ac:chgData name="Kajsa Liljegren" userId="797c8925-a2e9-4240-91aa-eb6060547955" providerId="ADAL" clId="{87F4C684-DFFB-5549-B20F-63D6CDC46F5B}" dt="2024-10-21T11:10:14.486" v="27" actId="1035"/>
          <ac:spMkLst>
            <pc:docMk/>
            <pc:sldMk cId="4096371538" sldId="2147198054"/>
            <ac:spMk id="8" creationId="{4FADED58-C2A6-18D1-83BF-9FF5A466567D}"/>
          </ac:spMkLst>
        </pc:spChg>
      </pc:sldChg>
      <pc:sldChg chg="addSp delSp modSp mod">
        <pc:chgData name="Kajsa Liljegren" userId="797c8925-a2e9-4240-91aa-eb6060547955" providerId="ADAL" clId="{87F4C684-DFFB-5549-B20F-63D6CDC46F5B}" dt="2024-10-21T11:10:39.486" v="31" actId="1035"/>
        <pc:sldMkLst>
          <pc:docMk/>
          <pc:sldMk cId="1003779813" sldId="2147198056"/>
        </pc:sldMkLst>
        <pc:spChg chg="del">
          <ac:chgData name="Kajsa Liljegren" userId="797c8925-a2e9-4240-91aa-eb6060547955" providerId="ADAL" clId="{87F4C684-DFFB-5549-B20F-63D6CDC46F5B}" dt="2024-10-21T11:08:50.954" v="11" actId="478"/>
          <ac:spMkLst>
            <pc:docMk/>
            <pc:sldMk cId="1003779813" sldId="2147198056"/>
            <ac:spMk id="7" creationId="{5A602F32-453B-24D9-C6BC-B7C7E2411213}"/>
          </ac:spMkLst>
        </pc:spChg>
        <pc:spChg chg="add mod">
          <ac:chgData name="Kajsa Liljegren" userId="797c8925-a2e9-4240-91aa-eb6060547955" providerId="ADAL" clId="{87F4C684-DFFB-5549-B20F-63D6CDC46F5B}" dt="2024-10-21T11:10:39.486" v="31" actId="1035"/>
          <ac:spMkLst>
            <pc:docMk/>
            <pc:sldMk cId="1003779813" sldId="2147198056"/>
            <ac:spMk id="15" creationId="{825C1FA6-8737-B0B1-39FE-1456040C75E6}"/>
          </ac:spMkLst>
        </pc:spChg>
        <pc:picChg chg="del">
          <ac:chgData name="Kajsa Liljegren" userId="797c8925-a2e9-4240-91aa-eb6060547955" providerId="ADAL" clId="{87F4C684-DFFB-5549-B20F-63D6CDC46F5B}" dt="2024-10-21T11:08:18.427" v="6" actId="478"/>
          <ac:picMkLst>
            <pc:docMk/>
            <pc:sldMk cId="1003779813" sldId="2147198056"/>
            <ac:picMk id="3" creationId="{1AFA8B17-2B55-9DAB-F99F-FDC4B0BF4948}"/>
          </ac:picMkLst>
        </pc:picChg>
        <pc:picChg chg="add mod">
          <ac:chgData name="Kajsa Liljegren" userId="797c8925-a2e9-4240-91aa-eb6060547955" providerId="ADAL" clId="{87F4C684-DFFB-5549-B20F-63D6CDC46F5B}" dt="2024-10-21T11:08:21.143" v="8"/>
          <ac:picMkLst>
            <pc:docMk/>
            <pc:sldMk cId="1003779813" sldId="2147198056"/>
            <ac:picMk id="6" creationId="{B96ABC8C-65CE-757F-BCD4-C0DD2349101D}"/>
          </ac:picMkLst>
        </pc:picChg>
        <pc:picChg chg="add mod">
          <ac:chgData name="Kajsa Liljegren" userId="797c8925-a2e9-4240-91aa-eb6060547955" providerId="ADAL" clId="{87F4C684-DFFB-5549-B20F-63D6CDC46F5B}" dt="2024-10-21T11:08:21.143" v="8"/>
          <ac:picMkLst>
            <pc:docMk/>
            <pc:sldMk cId="1003779813" sldId="2147198056"/>
            <ac:picMk id="8" creationId="{FE8D8C1F-5005-3347-B3E2-8B76981129E8}"/>
          </ac:picMkLst>
        </pc:picChg>
        <pc:picChg chg="add mod">
          <ac:chgData name="Kajsa Liljegren" userId="797c8925-a2e9-4240-91aa-eb6060547955" providerId="ADAL" clId="{87F4C684-DFFB-5549-B20F-63D6CDC46F5B}" dt="2024-10-21T11:08:33.996" v="9"/>
          <ac:picMkLst>
            <pc:docMk/>
            <pc:sldMk cId="1003779813" sldId="2147198056"/>
            <ac:picMk id="12" creationId="{2530E82F-1A7C-CCBC-A5F5-EA8B16571E8B}"/>
          </ac:picMkLst>
        </pc:picChg>
        <pc:picChg chg="add mod">
          <ac:chgData name="Kajsa Liljegren" userId="797c8925-a2e9-4240-91aa-eb6060547955" providerId="ADAL" clId="{87F4C684-DFFB-5549-B20F-63D6CDC46F5B}" dt="2024-10-21T11:08:41.601" v="10"/>
          <ac:picMkLst>
            <pc:docMk/>
            <pc:sldMk cId="1003779813" sldId="2147198056"/>
            <ac:picMk id="13" creationId="{5C428AC3-65A4-A4FE-0843-0EEC42006C1C}"/>
          </ac:picMkLst>
        </pc:picChg>
        <pc:picChg chg="add mod">
          <ac:chgData name="Kajsa Liljegren" userId="797c8925-a2e9-4240-91aa-eb6060547955" providerId="ADAL" clId="{87F4C684-DFFB-5549-B20F-63D6CDC46F5B}" dt="2024-10-21T11:08:41.601" v="10"/>
          <ac:picMkLst>
            <pc:docMk/>
            <pc:sldMk cId="1003779813" sldId="2147198056"/>
            <ac:picMk id="14" creationId="{42B46BB9-2FC3-1102-AAAC-E6AFA6A0DEEB}"/>
          </ac:picMkLst>
        </pc:picChg>
        <pc:picChg chg="del">
          <ac:chgData name="Kajsa Liljegren" userId="797c8925-a2e9-4240-91aa-eb6060547955" providerId="ADAL" clId="{87F4C684-DFFB-5549-B20F-63D6CDC46F5B}" dt="2024-10-21T11:08:20.275" v="7" actId="478"/>
          <ac:picMkLst>
            <pc:docMk/>
            <pc:sldMk cId="1003779813" sldId="2147198056"/>
            <ac:picMk id="28" creationId="{745C1C77-7BA5-9C33-4653-47122AE63DD5}"/>
          </ac:picMkLst>
        </pc:picChg>
      </pc:sldChg>
      <pc:sldChg chg="addSp delSp modSp mod">
        <pc:chgData name="Kajsa Liljegren" userId="797c8925-a2e9-4240-91aa-eb6060547955" providerId="ADAL" clId="{87F4C684-DFFB-5549-B20F-63D6CDC46F5B}" dt="2024-10-21T11:10:30.413" v="29" actId="1035"/>
        <pc:sldMkLst>
          <pc:docMk/>
          <pc:sldMk cId="2064642717" sldId="2147198066"/>
        </pc:sldMkLst>
        <pc:spChg chg="add mod">
          <ac:chgData name="Kajsa Liljegren" userId="797c8925-a2e9-4240-91aa-eb6060547955" providerId="ADAL" clId="{87F4C684-DFFB-5549-B20F-63D6CDC46F5B}" dt="2024-10-21T11:10:30.413" v="29" actId="1035"/>
          <ac:spMkLst>
            <pc:docMk/>
            <pc:sldMk cId="2064642717" sldId="2147198066"/>
            <ac:spMk id="7" creationId="{46785455-F7C6-88AA-2073-452D726A40E3}"/>
          </ac:spMkLst>
        </pc:spChg>
        <pc:spChg chg="del">
          <ac:chgData name="Kajsa Liljegren" userId="797c8925-a2e9-4240-91aa-eb6060547955" providerId="ADAL" clId="{87F4C684-DFFB-5549-B20F-63D6CDC46F5B}" dt="2024-10-21T11:07:54.957" v="1" actId="478"/>
          <ac:spMkLst>
            <pc:docMk/>
            <pc:sldMk cId="2064642717" sldId="2147198066"/>
            <ac:spMk id="9" creationId="{57E5A734-574D-41AE-EA6A-D71A89042D22}"/>
          </ac:spMkLst>
        </pc:spChg>
        <pc:picChg chg="del">
          <ac:chgData name="Kajsa Liljegren" userId="797c8925-a2e9-4240-91aa-eb6060547955" providerId="ADAL" clId="{87F4C684-DFFB-5549-B20F-63D6CDC46F5B}" dt="2024-10-21T11:07:58.013" v="3" actId="478"/>
          <ac:picMkLst>
            <pc:docMk/>
            <pc:sldMk cId="2064642717" sldId="2147198066"/>
            <ac:picMk id="3" creationId="{1AFA8B17-2B55-9DAB-F99F-FDC4B0BF4948}"/>
          </ac:picMkLst>
        </pc:picChg>
        <pc:picChg chg="add mod">
          <ac:chgData name="Kajsa Liljegren" userId="797c8925-a2e9-4240-91aa-eb6060547955" providerId="ADAL" clId="{87F4C684-DFFB-5549-B20F-63D6CDC46F5B}" dt="2024-10-21T11:08:09.673" v="5"/>
          <ac:picMkLst>
            <pc:docMk/>
            <pc:sldMk cId="2064642717" sldId="2147198066"/>
            <ac:picMk id="13" creationId="{74EA6862-8F9F-BD67-2C9E-414A98EA8BEC}"/>
          </ac:picMkLst>
        </pc:picChg>
        <pc:picChg chg="add mod">
          <ac:chgData name="Kajsa Liljegren" userId="797c8925-a2e9-4240-91aa-eb6060547955" providerId="ADAL" clId="{87F4C684-DFFB-5549-B20F-63D6CDC46F5B}" dt="2024-10-21T11:08:09.673" v="5"/>
          <ac:picMkLst>
            <pc:docMk/>
            <pc:sldMk cId="2064642717" sldId="2147198066"/>
            <ac:picMk id="15" creationId="{12B90873-147D-A672-AF2F-A641E39AD629}"/>
          </ac:picMkLst>
        </pc:picChg>
        <pc:picChg chg="del">
          <ac:chgData name="Kajsa Liljegren" userId="797c8925-a2e9-4240-91aa-eb6060547955" providerId="ADAL" clId="{87F4C684-DFFB-5549-B20F-63D6CDC46F5B}" dt="2024-10-21T11:07:59.108" v="4" actId="478"/>
          <ac:picMkLst>
            <pc:docMk/>
            <pc:sldMk cId="2064642717" sldId="2147198066"/>
            <ac:picMk id="28" creationId="{745C1C77-7BA5-9C33-4653-47122AE63DD5}"/>
          </ac:picMkLst>
        </pc:picChg>
      </pc:sldChg>
    </pc:docChg>
  </pc:docChgLst>
  <pc:docChgLst>
    <pc:chgData name="Kajsa Liljegren" userId="797c8925-a2e9-4240-91aa-eb6060547955" providerId="ADAL" clId="{8CC19889-6820-CA4F-B58D-D2B9EBEDAB58}"/>
    <pc:docChg chg="undo redo custSel addSld delSld modSld">
      <pc:chgData name="Kajsa Liljegren" userId="797c8925-a2e9-4240-91aa-eb6060547955" providerId="ADAL" clId="{8CC19889-6820-CA4F-B58D-D2B9EBEDAB58}" dt="2024-09-05T13:12:54.354" v="125"/>
      <pc:docMkLst>
        <pc:docMk/>
      </pc:docMkLst>
      <pc:sldChg chg="modSp mod">
        <pc:chgData name="Kajsa Liljegren" userId="797c8925-a2e9-4240-91aa-eb6060547955" providerId="ADAL" clId="{8CC19889-6820-CA4F-B58D-D2B9EBEDAB58}" dt="2024-09-05T13:05:58.213" v="18" actId="20577"/>
        <pc:sldMkLst>
          <pc:docMk/>
          <pc:sldMk cId="138533758" sldId="337"/>
        </pc:sldMkLst>
        <pc:spChg chg="mod">
          <ac:chgData name="Kajsa Liljegren" userId="797c8925-a2e9-4240-91aa-eb6060547955" providerId="ADAL" clId="{8CC19889-6820-CA4F-B58D-D2B9EBEDAB58}" dt="2024-09-05T13:05:48.430" v="5" actId="20577"/>
          <ac:spMkLst>
            <pc:docMk/>
            <pc:sldMk cId="138533758" sldId="337"/>
            <ac:spMk id="4" creationId="{2AC6BC20-9A65-0B4C-8C22-C0500245C9FC}"/>
          </ac:spMkLst>
        </pc:spChg>
        <pc:spChg chg="mod">
          <ac:chgData name="Kajsa Liljegren" userId="797c8925-a2e9-4240-91aa-eb6060547955" providerId="ADAL" clId="{8CC19889-6820-CA4F-B58D-D2B9EBEDAB58}" dt="2024-09-05T13:05:58.213" v="18" actId="20577"/>
          <ac:spMkLst>
            <pc:docMk/>
            <pc:sldMk cId="138533758" sldId="337"/>
            <ac:spMk id="5" creationId="{13B09F37-6EF3-1747-9A9F-E86FED16F2E3}"/>
          </ac:spMkLst>
        </pc:spChg>
      </pc:sldChg>
      <pc:sldChg chg="modSp mod">
        <pc:chgData name="Kajsa Liljegren" userId="797c8925-a2e9-4240-91aa-eb6060547955" providerId="ADAL" clId="{8CC19889-6820-CA4F-B58D-D2B9EBEDAB58}" dt="2024-09-05T13:11:57.471" v="124" actId="20577"/>
        <pc:sldMkLst>
          <pc:docMk/>
          <pc:sldMk cId="40779682" sldId="573"/>
        </pc:sldMkLst>
        <pc:spChg chg="mod">
          <ac:chgData name="Kajsa Liljegren" userId="797c8925-a2e9-4240-91aa-eb6060547955" providerId="ADAL" clId="{8CC19889-6820-CA4F-B58D-D2B9EBEDAB58}" dt="2024-09-05T13:06:07.077" v="24" actId="20577"/>
          <ac:spMkLst>
            <pc:docMk/>
            <pc:sldMk cId="40779682" sldId="573"/>
            <ac:spMk id="12" creationId="{1AFAF998-C415-5D46-B1EC-55CFDB940E78}"/>
          </ac:spMkLst>
        </pc:spChg>
      </pc:sldChg>
      <pc:sldChg chg="del">
        <pc:chgData name="Kajsa Liljegren" userId="797c8925-a2e9-4240-91aa-eb6060547955" providerId="ADAL" clId="{8CC19889-6820-CA4F-B58D-D2B9EBEDAB58}" dt="2024-09-05T13:09:03.007" v="49" actId="2696"/>
        <pc:sldMkLst>
          <pc:docMk/>
          <pc:sldMk cId="232280331" sldId="2147198037"/>
        </pc:sldMkLst>
      </pc:sldChg>
      <pc:sldChg chg="del">
        <pc:chgData name="Kajsa Liljegren" userId="797c8925-a2e9-4240-91aa-eb6060547955" providerId="ADAL" clId="{8CC19889-6820-CA4F-B58D-D2B9EBEDAB58}" dt="2024-09-05T13:10:50.826" v="76" actId="2696"/>
        <pc:sldMkLst>
          <pc:docMk/>
          <pc:sldMk cId="2247670524" sldId="2147198043"/>
        </pc:sldMkLst>
      </pc:sldChg>
      <pc:sldChg chg="modSp mod">
        <pc:chgData name="Kajsa Liljegren" userId="797c8925-a2e9-4240-91aa-eb6060547955" providerId="ADAL" clId="{8CC19889-6820-CA4F-B58D-D2B9EBEDAB58}" dt="2024-09-05T13:09:18.922" v="61" actId="20577"/>
        <pc:sldMkLst>
          <pc:docMk/>
          <pc:sldMk cId="4096371538" sldId="2147198054"/>
        </pc:sldMkLst>
        <pc:spChg chg="mod">
          <ac:chgData name="Kajsa Liljegren" userId="797c8925-a2e9-4240-91aa-eb6060547955" providerId="ADAL" clId="{8CC19889-6820-CA4F-B58D-D2B9EBEDAB58}" dt="2024-09-05T13:09:18.922" v="61" actId="20577"/>
          <ac:spMkLst>
            <pc:docMk/>
            <pc:sldMk cId="4096371538" sldId="2147198054"/>
            <ac:spMk id="12" creationId="{1AFAF998-C415-5D46-B1EC-55CFDB940E78}"/>
          </ac:spMkLst>
        </pc:spChg>
      </pc:sldChg>
      <pc:sldChg chg="modSp add mod setBg modClrScheme modShow chgLayout">
        <pc:chgData name="Kajsa Liljegren" userId="797c8925-a2e9-4240-91aa-eb6060547955" providerId="ADAL" clId="{8CC19889-6820-CA4F-B58D-D2B9EBEDAB58}" dt="2024-09-05T13:11:01.801" v="82" actId="20577"/>
        <pc:sldMkLst>
          <pc:docMk/>
          <pc:sldMk cId="1003779813" sldId="2147198056"/>
        </pc:sldMkLst>
        <pc:spChg chg="mod ord">
          <ac:chgData name="Kajsa Liljegren" userId="797c8925-a2e9-4240-91aa-eb6060547955" providerId="ADAL" clId="{8CC19889-6820-CA4F-B58D-D2B9EBEDAB58}" dt="2024-09-05T13:10:26.596" v="72" actId="1076"/>
          <ac:spMkLst>
            <pc:docMk/>
            <pc:sldMk cId="1003779813" sldId="2147198056"/>
            <ac:spMk id="11" creationId="{FD4199A6-4F98-AE44-AB8E-F94AD4C8FDDD}"/>
          </ac:spMkLst>
        </pc:spChg>
        <pc:picChg chg="mod">
          <ac:chgData name="Kajsa Liljegren" userId="797c8925-a2e9-4240-91aa-eb6060547955" providerId="ADAL" clId="{8CC19889-6820-CA4F-B58D-D2B9EBEDAB58}" dt="2024-09-05T13:10:21.473" v="71" actId="167"/>
          <ac:picMkLst>
            <pc:docMk/>
            <pc:sldMk cId="1003779813" sldId="2147198056"/>
            <ac:picMk id="3" creationId="{1AFA8B17-2B55-9DAB-F99F-FDC4B0BF4948}"/>
          </ac:picMkLst>
        </pc:picChg>
      </pc:sldChg>
      <pc:sldChg chg="modSp add mod setBg modClrScheme chgLayout">
        <pc:chgData name="Kajsa Liljegren" userId="797c8925-a2e9-4240-91aa-eb6060547955" providerId="ADAL" clId="{8CC19889-6820-CA4F-B58D-D2B9EBEDAB58}" dt="2024-09-05T13:08:44.371" v="48" actId="1076"/>
        <pc:sldMkLst>
          <pc:docMk/>
          <pc:sldMk cId="2064642717" sldId="2147198066"/>
        </pc:sldMkLst>
        <pc:spChg chg="mod">
          <ac:chgData name="Kajsa Liljegren" userId="797c8925-a2e9-4240-91aa-eb6060547955" providerId="ADAL" clId="{8CC19889-6820-CA4F-B58D-D2B9EBEDAB58}" dt="2024-09-05T13:08:31.290" v="47" actId="1076"/>
          <ac:spMkLst>
            <pc:docMk/>
            <pc:sldMk cId="2064642717" sldId="2147198066"/>
            <ac:spMk id="8" creationId="{FA180A4D-A5C5-3FB4-5FC9-B30921DEE3FB}"/>
          </ac:spMkLst>
        </pc:spChg>
        <pc:spChg chg="mod ord">
          <ac:chgData name="Kajsa Liljegren" userId="797c8925-a2e9-4240-91aa-eb6060547955" providerId="ADAL" clId="{8CC19889-6820-CA4F-B58D-D2B9EBEDAB58}" dt="2024-09-05T13:08:12.564" v="44" actId="1076"/>
          <ac:spMkLst>
            <pc:docMk/>
            <pc:sldMk cId="2064642717" sldId="2147198066"/>
            <ac:spMk id="11" creationId="{FD4199A6-4F98-AE44-AB8E-F94AD4C8FDDD}"/>
          </ac:spMkLst>
        </pc:spChg>
        <pc:spChg chg="mod ord">
          <ac:chgData name="Kajsa Liljegren" userId="797c8925-a2e9-4240-91aa-eb6060547955" providerId="ADAL" clId="{8CC19889-6820-CA4F-B58D-D2B9EBEDAB58}" dt="2024-09-05T13:08:16.500" v="45" actId="14100"/>
          <ac:spMkLst>
            <pc:docMk/>
            <pc:sldMk cId="2064642717" sldId="2147198066"/>
            <ac:spMk id="12" creationId="{1AFAF998-C415-5D46-B1EC-55CFDB940E78}"/>
          </ac:spMkLst>
        </pc:spChg>
        <pc:graphicFrameChg chg="mod">
          <ac:chgData name="Kajsa Liljegren" userId="797c8925-a2e9-4240-91aa-eb6060547955" providerId="ADAL" clId="{8CC19889-6820-CA4F-B58D-D2B9EBEDAB58}" dt="2024-09-05T13:08:28.712" v="46" actId="1076"/>
          <ac:graphicFrameMkLst>
            <pc:docMk/>
            <pc:sldMk cId="2064642717" sldId="2147198066"/>
            <ac:graphicFrameMk id="6" creationId="{D095CB65-037F-A503-1838-010FE1F59AB5}"/>
          </ac:graphicFrameMkLst>
        </pc:graphicFrameChg>
        <pc:graphicFrameChg chg="mod">
          <ac:chgData name="Kajsa Liljegren" userId="797c8925-a2e9-4240-91aa-eb6060547955" providerId="ADAL" clId="{8CC19889-6820-CA4F-B58D-D2B9EBEDAB58}" dt="2024-09-05T13:08:44.371" v="48" actId="1076"/>
          <ac:graphicFrameMkLst>
            <pc:docMk/>
            <pc:sldMk cId="2064642717" sldId="2147198066"/>
            <ac:graphicFrameMk id="16" creationId="{6C47081F-283E-3DB2-E353-52D374F90007}"/>
          </ac:graphicFrameMkLst>
        </pc:graphicFrameChg>
        <pc:picChg chg="mod">
          <ac:chgData name="Kajsa Liljegren" userId="797c8925-a2e9-4240-91aa-eb6060547955" providerId="ADAL" clId="{8CC19889-6820-CA4F-B58D-D2B9EBEDAB58}" dt="2024-09-05T13:08:07.767" v="43" actId="167"/>
          <ac:picMkLst>
            <pc:docMk/>
            <pc:sldMk cId="2064642717" sldId="2147198066"/>
            <ac:picMk id="3" creationId="{1AFA8B17-2B55-9DAB-F99F-FDC4B0BF4948}"/>
          </ac:picMkLst>
        </pc:picChg>
      </pc:sldChg>
      <pc:sldChg chg="add setBg">
        <pc:chgData name="Kajsa Liljegren" userId="797c8925-a2e9-4240-91aa-eb6060547955" providerId="ADAL" clId="{8CC19889-6820-CA4F-B58D-D2B9EBEDAB58}" dt="2024-09-05T13:12:54.354" v="125"/>
        <pc:sldMkLst>
          <pc:docMk/>
          <pc:sldMk cId="3942421915" sldId="2147198067"/>
        </pc:sldMkLst>
      </pc:sldChg>
    </pc:docChg>
  </pc:docChgLst>
  <pc:docChgLst>
    <pc:chgData name="Kajsa Liljegren" userId="S::kajsa.liljegren@ssci.se::797c8925-a2e9-4240-91aa-eb6060547955" providerId="AD" clId="Web-{050696A9-993D-2985-690D-5B68CBBEF90A}"/>
    <pc:docChg chg="modSld modMainMaster">
      <pc:chgData name="Kajsa Liljegren" userId="S::kajsa.liljegren@ssci.se::797c8925-a2e9-4240-91aa-eb6060547955" providerId="AD" clId="Web-{050696A9-993D-2985-690D-5B68CBBEF90A}" dt="2024-09-17T11:49:50.809" v="329" actId="1076"/>
      <pc:docMkLst>
        <pc:docMk/>
      </pc:docMkLst>
      <pc:sldChg chg="modSp mod setBg">
        <pc:chgData name="Kajsa Liljegren" userId="S::kajsa.liljegren@ssci.se::797c8925-a2e9-4240-91aa-eb6060547955" providerId="AD" clId="Web-{050696A9-993D-2985-690D-5B68CBBEF90A}" dt="2024-09-17T11:15:00.627" v="7" actId="20577"/>
        <pc:sldMkLst>
          <pc:docMk/>
          <pc:sldMk cId="138533758" sldId="337"/>
        </pc:sldMkLst>
        <pc:spChg chg="mod">
          <ac:chgData name="Kajsa Liljegren" userId="S::kajsa.liljegren@ssci.se::797c8925-a2e9-4240-91aa-eb6060547955" providerId="AD" clId="Web-{050696A9-993D-2985-690D-5B68CBBEF90A}" dt="2024-09-17T11:15:00.627" v="7" actId="20577"/>
          <ac:spMkLst>
            <pc:docMk/>
            <pc:sldMk cId="138533758" sldId="337"/>
            <ac:spMk id="5" creationId="{13B09F37-6EF3-1747-9A9F-E86FED16F2E3}"/>
          </ac:spMkLst>
        </pc:spChg>
      </pc:sldChg>
      <pc:sldChg chg="addSp delSp modSp mod setBg">
        <pc:chgData name="Kajsa Liljegren" userId="S::kajsa.liljegren@ssci.se::797c8925-a2e9-4240-91aa-eb6060547955" providerId="AD" clId="Web-{050696A9-993D-2985-690D-5B68CBBEF90A}" dt="2024-09-17T11:49:50.809" v="329" actId="1076"/>
        <pc:sldMkLst>
          <pc:docMk/>
          <pc:sldMk cId="40779682" sldId="573"/>
        </pc:sldMkLst>
        <pc:spChg chg="mod">
          <ac:chgData name="Kajsa Liljegren" userId="S::kajsa.liljegren@ssci.se::797c8925-a2e9-4240-91aa-eb6060547955" providerId="AD" clId="Web-{050696A9-993D-2985-690D-5B68CBBEF90A}" dt="2024-09-17T11:21:08.228" v="106" actId="1076"/>
          <ac:spMkLst>
            <pc:docMk/>
            <pc:sldMk cId="40779682" sldId="573"/>
            <ac:spMk id="11" creationId="{FD4199A6-4F98-AE44-AB8E-F94AD4C8FDDD}"/>
          </ac:spMkLst>
        </pc:spChg>
        <pc:spChg chg="add">
          <ac:chgData name="Kajsa Liljegren" userId="S::kajsa.liljegren@ssci.se::797c8925-a2e9-4240-91aa-eb6060547955" providerId="AD" clId="Web-{050696A9-993D-2985-690D-5B68CBBEF90A}" dt="2024-09-17T11:20:56.900" v="104"/>
          <ac:spMkLst>
            <pc:docMk/>
            <pc:sldMk cId="40779682" sldId="573"/>
            <ac:spMk id="16" creationId="{5CC97C8E-A9B9-2C85-D9C8-2E2D94CA2671}"/>
          </ac:spMkLst>
        </pc:spChg>
        <pc:spChg chg="add mod">
          <ac:chgData name="Kajsa Liljegren" userId="S::kajsa.liljegren@ssci.se::797c8925-a2e9-4240-91aa-eb6060547955" providerId="AD" clId="Web-{050696A9-993D-2985-690D-5B68CBBEF90A}" dt="2024-09-17T11:21:22.869" v="111" actId="1076"/>
          <ac:spMkLst>
            <pc:docMk/>
            <pc:sldMk cId="40779682" sldId="573"/>
            <ac:spMk id="18" creationId="{63535736-F459-B71A-3BC4-FC7A7DCA31F3}"/>
          </ac:spMkLst>
        </pc:spChg>
        <pc:spChg chg="add mod">
          <ac:chgData name="Kajsa Liljegren" userId="S::kajsa.liljegren@ssci.se::797c8925-a2e9-4240-91aa-eb6060547955" providerId="AD" clId="Web-{050696A9-993D-2985-690D-5B68CBBEF90A}" dt="2024-09-17T11:22:53.261" v="135" actId="1076"/>
          <ac:spMkLst>
            <pc:docMk/>
            <pc:sldMk cId="40779682" sldId="573"/>
            <ac:spMk id="21" creationId="{52CE1DCF-D34D-C98C-9B11-25A082F41A52}"/>
          </ac:spMkLst>
        </pc:spChg>
        <pc:spChg chg="add mod">
          <ac:chgData name="Kajsa Liljegren" userId="S::kajsa.liljegren@ssci.se::797c8925-a2e9-4240-91aa-eb6060547955" providerId="AD" clId="Web-{050696A9-993D-2985-690D-5B68CBBEF90A}" dt="2024-09-17T11:49:50.809" v="329" actId="1076"/>
          <ac:spMkLst>
            <pc:docMk/>
            <pc:sldMk cId="40779682" sldId="573"/>
            <ac:spMk id="22" creationId="{351AD806-B467-4844-6309-FFFA4B695B96}"/>
          </ac:spMkLst>
        </pc:spChg>
        <pc:graphicFrameChg chg="mod">
          <ac:chgData name="Kajsa Liljegren" userId="S::kajsa.liljegren@ssci.se::797c8925-a2e9-4240-91aa-eb6060547955" providerId="AD" clId="Web-{050696A9-993D-2985-690D-5B68CBBEF90A}" dt="2024-09-17T11:49:37.934" v="327" actId="14100"/>
          <ac:graphicFrameMkLst>
            <pc:docMk/>
            <pc:sldMk cId="40779682" sldId="573"/>
            <ac:graphicFrameMk id="8" creationId="{151BFA85-8BC8-58E5-BC4E-6AABC1B0A3A0}"/>
          </ac:graphicFrameMkLst>
        </pc:graphicFrameChg>
      </pc:sldChg>
      <pc:sldChg chg="mod">
        <pc:chgData name="Kajsa Liljegren" userId="S::kajsa.liljegren@ssci.se::797c8925-a2e9-4240-91aa-eb6060547955" providerId="AD" clId="Web-{050696A9-993D-2985-690D-5B68CBBEF90A}" dt="2024-09-17T11:14:41.783" v="4"/>
        <pc:sldMkLst>
          <pc:docMk/>
          <pc:sldMk cId="2800210680" sldId="1420"/>
        </pc:sldMkLst>
      </pc:sldChg>
      <pc:sldChg chg="modSp mod">
        <pc:chgData name="Kajsa Liljegren" userId="S::kajsa.liljegren@ssci.se::797c8925-a2e9-4240-91aa-eb6060547955" providerId="AD" clId="Web-{050696A9-993D-2985-690D-5B68CBBEF90A}" dt="2024-09-17T11:39:09.140" v="236" actId="14100"/>
        <pc:sldMkLst>
          <pc:docMk/>
          <pc:sldMk cId="3503208691" sldId="2147198024"/>
        </pc:sldMkLst>
        <pc:picChg chg="mod">
          <ac:chgData name="Kajsa Liljegren" userId="S::kajsa.liljegren@ssci.se::797c8925-a2e9-4240-91aa-eb6060547955" providerId="AD" clId="Web-{050696A9-993D-2985-690D-5B68CBBEF90A}" dt="2024-09-17T11:39:09.140" v="236" actId="14100"/>
          <ac:picMkLst>
            <pc:docMk/>
            <pc:sldMk cId="3503208691" sldId="2147198024"/>
            <ac:picMk id="3" creationId="{3B3B140A-24E8-B5E4-962E-303FE2D35893}"/>
          </ac:picMkLst>
        </pc:picChg>
      </pc:sldChg>
      <pc:sldChg chg="mod">
        <pc:chgData name="Kajsa Liljegren" userId="S::kajsa.liljegren@ssci.se::797c8925-a2e9-4240-91aa-eb6060547955" providerId="AD" clId="Web-{050696A9-993D-2985-690D-5B68CBBEF90A}" dt="2024-09-17T11:14:41.783" v="4"/>
        <pc:sldMkLst>
          <pc:docMk/>
          <pc:sldMk cId="2717544842" sldId="2147198042"/>
        </pc:sldMkLst>
      </pc:sldChg>
      <pc:sldChg chg="addSp delSp modSp mod">
        <pc:chgData name="Kajsa Liljegren" userId="S::kajsa.liljegren@ssci.se::797c8925-a2e9-4240-91aa-eb6060547955" providerId="AD" clId="Web-{050696A9-993D-2985-690D-5B68CBBEF90A}" dt="2024-09-17T11:46:59.322" v="304" actId="20577"/>
        <pc:sldMkLst>
          <pc:docMk/>
          <pc:sldMk cId="393230926" sldId="2147198044"/>
        </pc:sldMkLst>
        <pc:spChg chg="add">
          <ac:chgData name="Kajsa Liljegren" userId="S::kajsa.liljegren@ssci.se::797c8925-a2e9-4240-91aa-eb6060547955" providerId="AD" clId="Web-{050696A9-993D-2985-690D-5B68CBBEF90A}" dt="2024-09-17T11:37:17.451" v="218"/>
          <ac:spMkLst>
            <pc:docMk/>
            <pc:sldMk cId="393230926" sldId="2147198044"/>
            <ac:spMk id="7" creationId="{C03BA385-7364-FB63-3FDA-60940A78402E}"/>
          </ac:spMkLst>
        </pc:spChg>
        <pc:spChg chg="add mod">
          <ac:chgData name="Kajsa Liljegren" userId="S::kajsa.liljegren@ssci.se::797c8925-a2e9-4240-91aa-eb6060547955" providerId="AD" clId="Web-{050696A9-993D-2985-690D-5B68CBBEF90A}" dt="2024-09-17T11:37:43.013" v="230" actId="1076"/>
          <ac:spMkLst>
            <pc:docMk/>
            <pc:sldMk cId="393230926" sldId="2147198044"/>
            <ac:spMk id="9" creationId="{E8AC3705-4BF1-8A12-3947-ECB64F430541}"/>
          </ac:spMkLst>
        </pc:spChg>
        <pc:spChg chg="mod">
          <ac:chgData name="Kajsa Liljegren" userId="S::kajsa.liljegren@ssci.se::797c8925-a2e9-4240-91aa-eb6060547955" providerId="AD" clId="Web-{050696A9-993D-2985-690D-5B68CBBEF90A}" dt="2024-09-17T11:44:33.897" v="264" actId="1076"/>
          <ac:spMkLst>
            <pc:docMk/>
            <pc:sldMk cId="393230926" sldId="2147198044"/>
            <ac:spMk id="10" creationId="{477492E4-9F5C-BE08-7808-6EA47900655F}"/>
          </ac:spMkLst>
        </pc:spChg>
        <pc:spChg chg="mod">
          <ac:chgData name="Kajsa Liljegren" userId="S::kajsa.liljegren@ssci.se::797c8925-a2e9-4240-91aa-eb6060547955" providerId="AD" clId="Web-{050696A9-993D-2985-690D-5B68CBBEF90A}" dt="2024-09-17T11:37:30.170" v="221" actId="1076"/>
          <ac:spMkLst>
            <pc:docMk/>
            <pc:sldMk cId="393230926" sldId="2147198044"/>
            <ac:spMk id="11" creationId="{FD4199A6-4F98-AE44-AB8E-F94AD4C8FDDD}"/>
          </ac:spMkLst>
        </pc:spChg>
        <pc:spChg chg="mod">
          <ac:chgData name="Kajsa Liljegren" userId="S::kajsa.liljegren@ssci.se::797c8925-a2e9-4240-91aa-eb6060547955" providerId="AD" clId="Web-{050696A9-993D-2985-690D-5B68CBBEF90A}" dt="2024-09-17T11:46:59.322" v="304" actId="20577"/>
          <ac:spMkLst>
            <pc:docMk/>
            <pc:sldMk cId="393230926" sldId="2147198044"/>
            <ac:spMk id="15" creationId="{A96CC2E9-3BB5-BA55-EE3F-A20D085B41EB}"/>
          </ac:spMkLst>
        </pc:spChg>
        <pc:graphicFrameChg chg="mod">
          <ac:chgData name="Kajsa Liljegren" userId="S::kajsa.liljegren@ssci.se::797c8925-a2e9-4240-91aa-eb6060547955" providerId="AD" clId="Web-{050696A9-993D-2985-690D-5B68CBBEF90A}" dt="2024-09-17T11:38:56.921" v="235" actId="1076"/>
          <ac:graphicFrameMkLst>
            <pc:docMk/>
            <pc:sldMk cId="393230926" sldId="2147198044"/>
            <ac:graphicFrameMk id="13" creationId="{E4CEA086-AA98-CCFD-36D2-7EAAC380D734}"/>
          </ac:graphicFrameMkLst>
        </pc:graphicFrameChg>
        <pc:graphicFrameChg chg="mod">
          <ac:chgData name="Kajsa Liljegren" userId="S::kajsa.liljegren@ssci.se::797c8925-a2e9-4240-91aa-eb6060547955" providerId="AD" clId="Web-{050696A9-993D-2985-690D-5B68CBBEF90A}" dt="2024-09-17T11:37:57.342" v="233" actId="1076"/>
          <ac:graphicFrameMkLst>
            <pc:docMk/>
            <pc:sldMk cId="393230926" sldId="2147198044"/>
            <ac:graphicFrameMk id="14" creationId="{E4E7CF20-0572-5291-DAEA-D74DFCA899B1}"/>
          </ac:graphicFrameMkLst>
        </pc:graphicFrameChg>
      </pc:sldChg>
      <pc:sldChg chg="mod">
        <pc:chgData name="Kajsa Liljegren" userId="S::kajsa.liljegren@ssci.se::797c8925-a2e9-4240-91aa-eb6060547955" providerId="AD" clId="Web-{050696A9-993D-2985-690D-5B68CBBEF90A}" dt="2024-09-17T11:14:41.783" v="4"/>
        <pc:sldMkLst>
          <pc:docMk/>
          <pc:sldMk cId="1913075795" sldId="2147198048"/>
        </pc:sldMkLst>
      </pc:sldChg>
      <pc:sldChg chg="modSp mod">
        <pc:chgData name="Kajsa Liljegren" userId="S::kajsa.liljegren@ssci.se::797c8925-a2e9-4240-91aa-eb6060547955" providerId="AD" clId="Web-{050696A9-993D-2985-690D-5B68CBBEF90A}" dt="2024-09-17T11:39:25.578" v="238" actId="1076"/>
        <pc:sldMkLst>
          <pc:docMk/>
          <pc:sldMk cId="1713570646" sldId="2147198049"/>
        </pc:sldMkLst>
        <pc:spChg chg="mod">
          <ac:chgData name="Kajsa Liljegren" userId="S::kajsa.liljegren@ssci.se::797c8925-a2e9-4240-91aa-eb6060547955" providerId="AD" clId="Web-{050696A9-993D-2985-690D-5B68CBBEF90A}" dt="2024-09-17T11:39:25.578" v="238" actId="1076"/>
          <ac:spMkLst>
            <pc:docMk/>
            <pc:sldMk cId="1713570646" sldId="2147198049"/>
            <ac:spMk id="11" creationId="{FFC83498-56BF-E56B-8D0D-C08DCAA398C3}"/>
          </ac:spMkLst>
        </pc:spChg>
        <pc:graphicFrameChg chg="mod">
          <ac:chgData name="Kajsa Liljegren" userId="S::kajsa.liljegren@ssci.se::797c8925-a2e9-4240-91aa-eb6060547955" providerId="AD" clId="Web-{050696A9-993D-2985-690D-5B68CBBEF90A}" dt="2024-09-17T11:39:22.266" v="237" actId="14100"/>
          <ac:graphicFrameMkLst>
            <pc:docMk/>
            <pc:sldMk cId="1713570646" sldId="2147198049"/>
            <ac:graphicFrameMk id="9" creationId="{9F43A2BE-F6EE-4E34-B15A-ED349979FB03}"/>
          </ac:graphicFrameMkLst>
        </pc:graphicFrameChg>
      </pc:sldChg>
      <pc:sldChg chg="mod">
        <pc:chgData name="Kajsa Liljegren" userId="S::kajsa.liljegren@ssci.se::797c8925-a2e9-4240-91aa-eb6060547955" providerId="AD" clId="Web-{050696A9-993D-2985-690D-5B68CBBEF90A}" dt="2024-09-17T11:14:41.783" v="4"/>
        <pc:sldMkLst>
          <pc:docMk/>
          <pc:sldMk cId="2605209590" sldId="2147198050"/>
        </pc:sldMkLst>
      </pc:sldChg>
      <pc:sldChg chg="modSp mod setBg">
        <pc:chgData name="Kajsa Liljegren" userId="S::kajsa.liljegren@ssci.se::797c8925-a2e9-4240-91aa-eb6060547955" providerId="AD" clId="Web-{050696A9-993D-2985-690D-5B68CBBEF90A}" dt="2024-09-17T11:40:59.627" v="239" actId="20577"/>
        <pc:sldMkLst>
          <pc:docMk/>
          <pc:sldMk cId="4096371538" sldId="2147198054"/>
        </pc:sldMkLst>
        <pc:spChg chg="ord">
          <ac:chgData name="Kajsa Liljegren" userId="S::kajsa.liljegren@ssci.se::797c8925-a2e9-4240-91aa-eb6060547955" providerId="AD" clId="Web-{050696A9-993D-2985-690D-5B68CBBEF90A}" dt="2024-09-17T11:17:38.067" v="48"/>
          <ac:spMkLst>
            <pc:docMk/>
            <pc:sldMk cId="4096371538" sldId="2147198054"/>
            <ac:spMk id="2" creationId="{C878C022-85CE-8347-837E-EE0BF6176B73}"/>
          </ac:spMkLst>
        </pc:spChg>
        <pc:spChg chg="ord">
          <ac:chgData name="Kajsa Liljegren" userId="S::kajsa.liljegren@ssci.se::797c8925-a2e9-4240-91aa-eb6060547955" providerId="AD" clId="Web-{050696A9-993D-2985-690D-5B68CBBEF90A}" dt="2024-09-17T11:17:37.864" v="45"/>
          <ac:spMkLst>
            <pc:docMk/>
            <pc:sldMk cId="4096371538" sldId="2147198054"/>
            <ac:spMk id="4" creationId="{28E4C594-13BE-A949-9E42-80C1CE0D6FE0}"/>
          </ac:spMkLst>
        </pc:spChg>
        <pc:spChg chg="mod">
          <ac:chgData name="Kajsa Liljegren" userId="S::kajsa.liljegren@ssci.se::797c8925-a2e9-4240-91aa-eb6060547955" providerId="AD" clId="Web-{050696A9-993D-2985-690D-5B68CBBEF90A}" dt="2024-09-17T11:40:59.627" v="239" actId="20577"/>
          <ac:spMkLst>
            <pc:docMk/>
            <pc:sldMk cId="4096371538" sldId="2147198054"/>
            <ac:spMk id="6" creationId="{884191D6-9975-B0FD-B2F5-27D48F34B408}"/>
          </ac:spMkLst>
        </pc:spChg>
        <pc:spChg chg="mod ord">
          <ac:chgData name="Kajsa Liljegren" userId="S::kajsa.liljegren@ssci.se::797c8925-a2e9-4240-91aa-eb6060547955" providerId="AD" clId="Web-{050696A9-993D-2985-690D-5B68CBBEF90A}" dt="2024-09-17T11:17:36.442" v="36"/>
          <ac:spMkLst>
            <pc:docMk/>
            <pc:sldMk cId="4096371538" sldId="2147198054"/>
            <ac:spMk id="11" creationId="{FD4199A6-4F98-AE44-AB8E-F94AD4C8FDDD}"/>
          </ac:spMkLst>
        </pc:spChg>
        <pc:spChg chg="ord">
          <ac:chgData name="Kajsa Liljegren" userId="S::kajsa.liljegren@ssci.se::797c8925-a2e9-4240-91aa-eb6060547955" providerId="AD" clId="Web-{050696A9-993D-2985-690D-5B68CBBEF90A}" dt="2024-09-17T11:17:38.302" v="51"/>
          <ac:spMkLst>
            <pc:docMk/>
            <pc:sldMk cId="4096371538" sldId="2147198054"/>
            <ac:spMk id="12" creationId="{1AFAF998-C415-5D46-B1EC-55CFDB940E78}"/>
          </ac:spMkLst>
        </pc:spChg>
        <pc:spChg chg="mod ord">
          <ac:chgData name="Kajsa Liljegren" userId="S::kajsa.liljegren@ssci.se::797c8925-a2e9-4240-91aa-eb6060547955" providerId="AD" clId="Web-{050696A9-993D-2985-690D-5B68CBBEF90A}" dt="2024-09-17T11:17:36.302" v="33"/>
          <ac:spMkLst>
            <pc:docMk/>
            <pc:sldMk cId="4096371538" sldId="2147198054"/>
            <ac:spMk id="23" creationId="{F2F7A238-CA19-1C1A-8723-1D003072EE47}"/>
          </ac:spMkLst>
        </pc:spChg>
        <pc:spChg chg="mod ord">
          <ac:chgData name="Kajsa Liljegren" userId="S::kajsa.liljegren@ssci.se::797c8925-a2e9-4240-91aa-eb6060547955" providerId="AD" clId="Web-{050696A9-993D-2985-690D-5B68CBBEF90A}" dt="2024-09-17T11:17:36.052" v="30"/>
          <ac:spMkLst>
            <pc:docMk/>
            <pc:sldMk cId="4096371538" sldId="2147198054"/>
            <ac:spMk id="24" creationId="{750F6D4B-A795-90F7-E461-410C9DA0AB93}"/>
          </ac:spMkLst>
        </pc:spChg>
        <pc:spChg chg="mod">
          <ac:chgData name="Kajsa Liljegren" userId="S::kajsa.liljegren@ssci.se::797c8925-a2e9-4240-91aa-eb6060547955" providerId="AD" clId="Web-{050696A9-993D-2985-690D-5B68CBBEF90A}" dt="2024-09-17T11:18:48.866" v="80" actId="1076"/>
          <ac:spMkLst>
            <pc:docMk/>
            <pc:sldMk cId="4096371538" sldId="2147198054"/>
            <ac:spMk id="31" creationId="{F09771DA-AF93-9E41-540D-740818455049}"/>
          </ac:spMkLst>
        </pc:spChg>
        <pc:graphicFrameChg chg="mod ord">
          <ac:chgData name="Kajsa Liljegren" userId="S::kajsa.liljegren@ssci.se::797c8925-a2e9-4240-91aa-eb6060547955" providerId="AD" clId="Web-{050696A9-993D-2985-690D-5B68CBBEF90A}" dt="2024-09-17T11:20:38.790" v="99" actId="1076"/>
          <ac:graphicFrameMkLst>
            <pc:docMk/>
            <pc:sldMk cId="4096371538" sldId="2147198054"/>
            <ac:graphicFrameMk id="16" creationId="{6C47081F-283E-3DB2-E353-52D374F90007}"/>
          </ac:graphicFrameMkLst>
        </pc:graphicFrameChg>
        <pc:graphicFrameChg chg="mod ord">
          <ac:chgData name="Kajsa Liljegren" userId="S::kajsa.liljegren@ssci.se::797c8925-a2e9-4240-91aa-eb6060547955" providerId="AD" clId="Web-{050696A9-993D-2985-690D-5B68CBBEF90A}" dt="2024-09-17T11:20:25.727" v="98" actId="1076"/>
          <ac:graphicFrameMkLst>
            <pc:docMk/>
            <pc:sldMk cId="4096371538" sldId="2147198054"/>
            <ac:graphicFrameMk id="18" creationId="{EC79068C-8D0D-0E43-D2DA-78A3D1DCD5F2}"/>
          </ac:graphicFrameMkLst>
        </pc:graphicFrameChg>
        <pc:picChg chg="mod">
          <ac:chgData name="Kajsa Liljegren" userId="S::kajsa.liljegren@ssci.se::797c8925-a2e9-4240-91aa-eb6060547955" providerId="AD" clId="Web-{050696A9-993D-2985-690D-5B68CBBEF90A}" dt="2024-09-17T11:18:39.381" v="74" actId="1076"/>
          <ac:picMkLst>
            <pc:docMk/>
            <pc:sldMk cId="4096371538" sldId="2147198054"/>
            <ac:picMk id="3" creationId="{1AFA8B17-2B55-9DAB-F99F-FDC4B0BF4948}"/>
          </ac:picMkLst>
        </pc:picChg>
        <pc:picChg chg="mod ord">
          <ac:chgData name="Kajsa Liljegren" userId="S::kajsa.liljegren@ssci.se::797c8925-a2e9-4240-91aa-eb6060547955" providerId="AD" clId="Web-{050696A9-993D-2985-690D-5B68CBBEF90A}" dt="2024-09-17T11:18:39.412" v="75" actId="1076"/>
          <ac:picMkLst>
            <pc:docMk/>
            <pc:sldMk cId="4096371538" sldId="2147198054"/>
            <ac:picMk id="32" creationId="{0E05B9AA-8A56-F57C-8C74-2E28C4B8B331}"/>
          </ac:picMkLst>
        </pc:picChg>
        <pc:cxnChg chg="mod">
          <ac:chgData name="Kajsa Liljegren" userId="S::kajsa.liljegren@ssci.se::797c8925-a2e9-4240-91aa-eb6060547955" providerId="AD" clId="Web-{050696A9-993D-2985-690D-5B68CBBEF90A}" dt="2024-09-17T11:18:39.428" v="76" actId="1076"/>
          <ac:cxnSpMkLst>
            <pc:docMk/>
            <pc:sldMk cId="4096371538" sldId="2147198054"/>
            <ac:cxnSpMk id="15" creationId="{6C199357-2FB2-F9EE-025E-A919D52265E0}"/>
          </ac:cxnSpMkLst>
        </pc:cxnChg>
        <pc:cxnChg chg="mod">
          <ac:chgData name="Kajsa Liljegren" userId="S::kajsa.liljegren@ssci.se::797c8925-a2e9-4240-91aa-eb6060547955" providerId="AD" clId="Web-{050696A9-993D-2985-690D-5B68CBBEF90A}" dt="2024-09-17T11:18:39.444" v="77" actId="1076"/>
          <ac:cxnSpMkLst>
            <pc:docMk/>
            <pc:sldMk cId="4096371538" sldId="2147198054"/>
            <ac:cxnSpMk id="17" creationId="{C5D8A525-C62D-9D77-BB72-7FC3522FB02E}"/>
          </ac:cxnSpMkLst>
        </pc:cxnChg>
      </pc:sldChg>
      <pc:sldChg chg="addSp delSp modSp mod modClrScheme chgLayout">
        <pc:chgData name="Kajsa Liljegren" userId="S::kajsa.liljegren@ssci.se::797c8925-a2e9-4240-91aa-eb6060547955" providerId="AD" clId="Web-{050696A9-993D-2985-690D-5B68CBBEF90A}" dt="2024-09-17T11:47:19.088" v="310" actId="14100"/>
        <pc:sldMkLst>
          <pc:docMk/>
          <pc:sldMk cId="1003779813" sldId="2147198056"/>
        </pc:sldMkLst>
        <pc:spChg chg="add mod ord">
          <ac:chgData name="Kajsa Liljegren" userId="S::kajsa.liljegren@ssci.se::797c8925-a2e9-4240-91aa-eb6060547955" providerId="AD" clId="Web-{050696A9-993D-2985-690D-5B68CBBEF90A}" dt="2024-09-17T11:44:48.913" v="265"/>
          <ac:spMkLst>
            <pc:docMk/>
            <pc:sldMk cId="1003779813" sldId="2147198056"/>
            <ac:spMk id="10" creationId="{B6AB517B-41D3-EC02-47C5-2E4BA6614FED}"/>
          </ac:spMkLst>
        </pc:spChg>
        <pc:spChg chg="mod ord">
          <ac:chgData name="Kajsa Liljegren" userId="S::kajsa.liljegren@ssci.se::797c8925-a2e9-4240-91aa-eb6060547955" providerId="AD" clId="Web-{050696A9-993D-2985-690D-5B68CBBEF90A}" dt="2024-09-17T11:36:02.418" v="205" actId="1076"/>
          <ac:spMkLst>
            <pc:docMk/>
            <pc:sldMk cId="1003779813" sldId="2147198056"/>
            <ac:spMk id="11" creationId="{FD4199A6-4F98-AE44-AB8E-F94AD4C8FDDD}"/>
          </ac:spMkLst>
        </pc:spChg>
        <pc:spChg chg="add">
          <ac:chgData name="Kajsa Liljegren" userId="S::kajsa.liljegren@ssci.se::797c8925-a2e9-4240-91aa-eb6060547955" providerId="AD" clId="Web-{050696A9-993D-2985-690D-5B68CBBEF90A}" dt="2024-09-17T11:35:54.730" v="202"/>
          <ac:spMkLst>
            <pc:docMk/>
            <pc:sldMk cId="1003779813" sldId="2147198056"/>
            <ac:spMk id="16" creationId="{44597C36-5F61-7A81-9BF8-88908F2D0BA1}"/>
          </ac:spMkLst>
        </pc:spChg>
        <pc:spChg chg="add mod">
          <ac:chgData name="Kajsa Liljegren" userId="S::kajsa.liljegren@ssci.se::797c8925-a2e9-4240-91aa-eb6060547955" providerId="AD" clId="Web-{050696A9-993D-2985-690D-5B68CBBEF90A}" dt="2024-09-17T11:36:21.340" v="215" actId="1076"/>
          <ac:spMkLst>
            <pc:docMk/>
            <pc:sldMk cId="1003779813" sldId="2147198056"/>
            <ac:spMk id="18" creationId="{D0F72C1E-E166-7C76-655E-4EA373AFC4F3}"/>
          </ac:spMkLst>
        </pc:spChg>
        <pc:spChg chg="add mod">
          <ac:chgData name="Kajsa Liljegren" userId="S::kajsa.liljegren@ssci.se::797c8925-a2e9-4240-91aa-eb6060547955" providerId="AD" clId="Web-{050696A9-993D-2985-690D-5B68CBBEF90A}" dt="2024-09-17T11:47:19.088" v="310" actId="14100"/>
          <ac:spMkLst>
            <pc:docMk/>
            <pc:sldMk cId="1003779813" sldId="2147198056"/>
            <ac:spMk id="20" creationId="{F6042D6A-EEA1-A654-9E5F-6EB30A40F7DC}"/>
          </ac:spMkLst>
        </pc:spChg>
        <pc:graphicFrameChg chg="mod">
          <ac:chgData name="Kajsa Liljegren" userId="S::kajsa.liljegren@ssci.se::797c8925-a2e9-4240-91aa-eb6060547955" providerId="AD" clId="Web-{050696A9-993D-2985-690D-5B68CBBEF90A}" dt="2024-09-17T11:35:48.214" v="201" actId="1076"/>
          <ac:graphicFrameMkLst>
            <pc:docMk/>
            <pc:sldMk cId="1003779813" sldId="2147198056"/>
            <ac:graphicFrameMk id="9" creationId="{1A04685D-DCA0-C57F-C1D1-105EE20FD465}"/>
          </ac:graphicFrameMkLst>
        </pc:graphicFrameChg>
      </pc:sldChg>
      <pc:sldChg chg="mod">
        <pc:chgData name="Kajsa Liljegren" userId="S::kajsa.liljegren@ssci.se::797c8925-a2e9-4240-91aa-eb6060547955" providerId="AD" clId="Web-{050696A9-993D-2985-690D-5B68CBBEF90A}" dt="2024-09-17T11:14:41.783" v="4"/>
        <pc:sldMkLst>
          <pc:docMk/>
          <pc:sldMk cId="1230197465" sldId="2147198065"/>
        </pc:sldMkLst>
      </pc:sldChg>
      <pc:sldChg chg="addSp delSp modSp mod setBg">
        <pc:chgData name="Kajsa Liljegren" userId="S::kajsa.liljegren@ssci.se::797c8925-a2e9-4240-91aa-eb6060547955" providerId="AD" clId="Web-{050696A9-993D-2985-690D-5B68CBBEF90A}" dt="2024-09-17T11:42:29.441" v="260" actId="1076"/>
        <pc:sldMkLst>
          <pc:docMk/>
          <pc:sldMk cId="2064642717" sldId="2147198066"/>
        </pc:sldMkLst>
        <pc:spChg chg="mod">
          <ac:chgData name="Kajsa Liljegren" userId="S::kajsa.liljegren@ssci.se::797c8925-a2e9-4240-91aa-eb6060547955" providerId="AD" clId="Web-{050696A9-993D-2985-690D-5B68CBBEF90A}" dt="2024-09-17T11:25:20.920" v="171" actId="20577"/>
          <ac:spMkLst>
            <pc:docMk/>
            <pc:sldMk cId="2064642717" sldId="2147198066"/>
            <ac:spMk id="5" creationId="{AFE2E321-B272-42FE-C259-E3EAB6FCAF23}"/>
          </ac:spMkLst>
        </pc:spChg>
        <pc:spChg chg="mod">
          <ac:chgData name="Kajsa Liljegren" userId="S::kajsa.liljegren@ssci.se::797c8925-a2e9-4240-91aa-eb6060547955" providerId="AD" clId="Web-{050696A9-993D-2985-690D-5B68CBBEF90A}" dt="2024-09-17T11:42:29.441" v="260" actId="1076"/>
          <ac:spMkLst>
            <pc:docMk/>
            <pc:sldMk cId="2064642717" sldId="2147198066"/>
            <ac:spMk id="8" creationId="{FA180A4D-A5C5-3FB4-5FC9-B30921DEE3FB}"/>
          </ac:spMkLst>
        </pc:spChg>
        <pc:spChg chg="add">
          <ac:chgData name="Kajsa Liljegren" userId="S::kajsa.liljegren@ssci.se::797c8925-a2e9-4240-91aa-eb6060547955" providerId="AD" clId="Web-{050696A9-993D-2985-690D-5B68CBBEF90A}" dt="2024-09-17T11:23:35.700" v="137"/>
          <ac:spMkLst>
            <pc:docMk/>
            <pc:sldMk cId="2064642717" sldId="2147198066"/>
            <ac:spMk id="10" creationId="{C30A79F9-27F9-5A58-77AB-AC925A391B67}"/>
          </ac:spMkLst>
        </pc:spChg>
        <pc:spChg chg="mod">
          <ac:chgData name="Kajsa Liljegren" userId="S::kajsa.liljegren@ssci.se::797c8925-a2e9-4240-91aa-eb6060547955" providerId="AD" clId="Web-{050696A9-993D-2985-690D-5B68CBBEF90A}" dt="2024-09-17T11:24:54.295" v="164" actId="1076"/>
          <ac:spMkLst>
            <pc:docMk/>
            <pc:sldMk cId="2064642717" sldId="2147198066"/>
            <ac:spMk id="11" creationId="{FD4199A6-4F98-AE44-AB8E-F94AD4C8FDDD}"/>
          </ac:spMkLst>
        </pc:spChg>
        <pc:spChg chg="add mod">
          <ac:chgData name="Kajsa Liljegren" userId="S::kajsa.liljegren@ssci.se::797c8925-a2e9-4240-91aa-eb6060547955" providerId="AD" clId="Web-{050696A9-993D-2985-690D-5B68CBBEF90A}" dt="2024-09-17T11:24:49.576" v="163" actId="1076"/>
          <ac:spMkLst>
            <pc:docMk/>
            <pc:sldMk cId="2064642717" sldId="2147198066"/>
            <ac:spMk id="14" creationId="{37B6AC9D-1BEE-C9A0-6582-06498F356630}"/>
          </ac:spMkLst>
        </pc:spChg>
        <pc:graphicFrameChg chg="mod">
          <ac:chgData name="Kajsa Liljegren" userId="S::kajsa.liljegren@ssci.se::797c8925-a2e9-4240-91aa-eb6060547955" providerId="AD" clId="Web-{050696A9-993D-2985-690D-5B68CBBEF90A}" dt="2024-09-17T11:42:15.566" v="258" actId="1076"/>
          <ac:graphicFrameMkLst>
            <pc:docMk/>
            <pc:sldMk cId="2064642717" sldId="2147198066"/>
            <ac:graphicFrameMk id="6" creationId="{D095CB65-037F-A503-1838-010FE1F59AB5}"/>
          </ac:graphicFrameMkLst>
        </pc:graphicFrameChg>
        <pc:graphicFrameChg chg="mod">
          <ac:chgData name="Kajsa Liljegren" userId="S::kajsa.liljegren@ssci.se::797c8925-a2e9-4240-91aa-eb6060547955" providerId="AD" clId="Web-{050696A9-993D-2985-690D-5B68CBBEF90A}" dt="2024-09-17T11:42:18.675" v="259" actId="1076"/>
          <ac:graphicFrameMkLst>
            <pc:docMk/>
            <pc:sldMk cId="2064642717" sldId="2147198066"/>
            <ac:graphicFrameMk id="16" creationId="{6C47081F-283E-3DB2-E353-52D374F90007}"/>
          </ac:graphicFrameMkLst>
        </pc:graphicFrameChg>
      </pc:sldChg>
      <pc:sldMasterChg chg="mod setBg modSldLayout">
        <pc:chgData name="Kajsa Liljegren" userId="S::kajsa.liljegren@ssci.se::797c8925-a2e9-4240-91aa-eb6060547955" providerId="AD" clId="Web-{050696A9-993D-2985-690D-5B68CBBEF90A}" dt="2024-09-17T11:14:41.783" v="4"/>
        <pc:sldMasterMkLst>
          <pc:docMk/>
          <pc:sldMasterMk cId="2290437194" sldId="2147483648"/>
        </pc:sldMasterMkLst>
        <pc:sldLayoutChg chg="mod">
          <pc:chgData name="Kajsa Liljegren" userId="S::kajsa.liljegren@ssci.se::797c8925-a2e9-4240-91aa-eb6060547955" providerId="AD" clId="Web-{050696A9-993D-2985-690D-5B68CBBEF90A}" dt="2024-09-17T11:14:41.783" v="4"/>
          <pc:sldLayoutMkLst>
            <pc:docMk/>
            <pc:sldMasterMk cId="2290437194" sldId="2147483648"/>
            <pc:sldLayoutMk cId="642705624" sldId="214748364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024390771" sldId="2147483651"/>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866978807" sldId="214748365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382994788" sldId="214748365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397877533" sldId="214748365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139627242" sldId="214748365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088070282" sldId="214748367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721263510" sldId="214748367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091390174" sldId="214748367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910455313" sldId="214748367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641792181" sldId="214748367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15392319" sldId="2147483680"/>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515445476" sldId="2147483681"/>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442232540" sldId="214748368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4563334" sldId="214748368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490261109" sldId="214748368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296577633" sldId="214748368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592792296" sldId="214748368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589543503" sldId="214748368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272990602" sldId="214748368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776333450" sldId="214748368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687505616" sldId="2147483690"/>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012828852" sldId="214748369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620368882" sldId="214748369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04052515" sldId="214748369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186043310" sldId="214748369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732887445" sldId="214748369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035988749" sldId="214748369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803764227" sldId="214748369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996235588" sldId="214748370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532666322" sldId="214748370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824928004" sldId="214748370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937315811" sldId="214748370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341629115" sldId="214748370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630384052" sldId="214748370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359799808" sldId="214748370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237557387" sldId="214748370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964041960" sldId="2147483710"/>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644325992" sldId="2147483711"/>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841539924" sldId="214748371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962979643" sldId="214748371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560670365" sldId="214748371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218911591" sldId="214748371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817388917" sldId="214748371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945406172" sldId="214748371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682458196" sldId="214748371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324738075" sldId="214748371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140980667" sldId="2147483720"/>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522788584" sldId="2147483721"/>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068243216" sldId="214748372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658593584" sldId="214748372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733026352" sldId="214748372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602175513" sldId="214748372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442830835" sldId="214748372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250750890" sldId="214748372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721035938" sldId="214748372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839871170" sldId="2147483730"/>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149892119" sldId="2147483731"/>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001109692" sldId="214748373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828112901" sldId="214748373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030242148" sldId="2147483738"/>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0197703" sldId="2147483739"/>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778191794" sldId="2147483742"/>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1892028439" sldId="2147483743"/>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3541819310" sldId="2147483744"/>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07313931" sldId="2147483745"/>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868650979" sldId="2147483746"/>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4271287188" sldId="2147483747"/>
          </pc:sldLayoutMkLst>
        </pc:sldLayoutChg>
        <pc:sldLayoutChg chg="mod">
          <pc:chgData name="Kajsa Liljegren" userId="S::kajsa.liljegren@ssci.se::797c8925-a2e9-4240-91aa-eb6060547955" providerId="AD" clId="Web-{050696A9-993D-2985-690D-5B68CBBEF90A}" dt="2024-09-17T11:14:41.783" v="4"/>
          <pc:sldLayoutMkLst>
            <pc:docMk/>
            <pc:sldMasterMk cId="2290437194" sldId="2147483648"/>
            <pc:sldLayoutMk cId="2110638447" sldId="2147483748"/>
          </pc:sldLayoutMkLst>
        </pc:sldLayoutChg>
      </pc:sldMasterChg>
      <pc:sldMasterChg chg="mod setBg modSldLayout">
        <pc:chgData name="Kajsa Liljegren" userId="S::kajsa.liljegren@ssci.se::797c8925-a2e9-4240-91aa-eb6060547955" providerId="AD" clId="Web-{050696A9-993D-2985-690D-5B68CBBEF90A}" dt="2024-09-17T11:14:41.783" v="4"/>
        <pc:sldMasterMkLst>
          <pc:docMk/>
          <pc:sldMasterMk cId="1029179850" sldId="2147483700"/>
        </pc:sldMasterMkLst>
        <pc:sldLayoutChg chg="mod">
          <pc:chgData name="Kajsa Liljegren" userId="S::kajsa.liljegren@ssci.se::797c8925-a2e9-4240-91aa-eb6060547955" providerId="AD" clId="Web-{050696A9-993D-2985-690D-5B68CBBEF90A}" dt="2024-09-17T11:14:41.783" v="4"/>
          <pc:sldLayoutMkLst>
            <pc:docMk/>
            <pc:sldMasterMk cId="1029179850" sldId="2147483700"/>
            <pc:sldLayoutMk cId="1999547928" sldId="2147483701"/>
          </pc:sldLayoutMkLst>
        </pc:sldLayoutChg>
      </pc:sldMasterChg>
    </pc:docChg>
  </pc:docChgLst>
  <pc:docChgLst>
    <pc:chgData name="Kajsa Liljegren" userId="S::kajsa.liljegren@ssci.se::797c8925-a2e9-4240-91aa-eb6060547955" providerId="AD" clId="Web-{E45B6A64-A7BB-9309-577B-619DAA1BA232}"/>
    <pc:docChg chg="modSld">
      <pc:chgData name="Kajsa Liljegren" userId="S::kajsa.liljegren@ssci.se::797c8925-a2e9-4240-91aa-eb6060547955" providerId="AD" clId="Web-{E45B6A64-A7BB-9309-577B-619DAA1BA232}" dt="2024-10-21T10:58:09.276" v="10" actId="1076"/>
      <pc:docMkLst>
        <pc:docMk/>
      </pc:docMkLst>
      <pc:sldChg chg="modSp">
        <pc:chgData name="Kajsa Liljegren" userId="S::kajsa.liljegren@ssci.se::797c8925-a2e9-4240-91aa-eb6060547955" providerId="AD" clId="Web-{E45B6A64-A7BB-9309-577B-619DAA1BA232}" dt="2024-10-21T10:58:09.276" v="10" actId="1076"/>
        <pc:sldMkLst>
          <pc:docMk/>
          <pc:sldMk cId="4096371538" sldId="2147198054"/>
        </pc:sldMkLst>
        <pc:spChg chg="mod">
          <ac:chgData name="Kajsa Liljegren" userId="S::kajsa.liljegren@ssci.se::797c8925-a2e9-4240-91aa-eb6060547955" providerId="AD" clId="Web-{E45B6A64-A7BB-9309-577B-619DAA1BA232}" dt="2024-10-21T10:58:09.276" v="10" actId="1076"/>
          <ac:spMkLst>
            <pc:docMk/>
            <pc:sldMk cId="4096371538" sldId="2147198054"/>
            <ac:spMk id="8" creationId="{4FADED58-C2A6-18D1-83BF-9FF5A46656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90319116596997E-2"/>
          <c:y val="5.7716819121571686E-2"/>
          <c:w val="0.92910324485871654"/>
          <c:h val="0.78826736975610712"/>
        </c:manualLayout>
      </c:layout>
      <c:barChart>
        <c:barDir val="col"/>
        <c:grouping val="stack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8.8490602804872226E-3"/>
                  <c:y val="-0.381709483286070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89-1D4D-877A-6624A3CE7843}"/>
                </c:ext>
              </c:extLst>
            </c:dLbl>
            <c:dLbl>
              <c:idx val="1"/>
              <c:layout>
                <c:manualLayout>
                  <c:x val="4.1746715076278612E-3"/>
                  <c:y val="-0.11854494617605299"/>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1-1489-1D4D-877A-6624A3CE7843}"/>
                </c:ext>
              </c:extLst>
            </c:dLbl>
            <c:dLbl>
              <c:idx val="2"/>
              <c:layout>
                <c:manualLayout>
                  <c:x val="-5.7206867406359796E-3"/>
                  <c:y val="-6.88132413707690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extLst>
                <c:ext xmlns:c15="http://schemas.microsoft.com/office/drawing/2012/chart" uri="{CE6537A1-D6FC-4f65-9D91-7224C49458BB}">
                  <c15:layout>
                    <c:manualLayout>
                      <c:w val="0.15542115525545952"/>
                      <c:h val="0.10368101545625326"/>
                    </c:manualLayout>
                  </c15:layout>
                </c:ext>
                <c:ext xmlns:c16="http://schemas.microsoft.com/office/drawing/2014/chart" uri="{C3380CC4-5D6E-409C-BE32-E72D297353CC}">
                  <c16:uniqueId val="{00000002-1489-1D4D-877A-6624A3CE7843}"/>
                </c:ext>
              </c:extLst>
            </c:dLbl>
            <c:dLbl>
              <c:idx val="3"/>
              <c:layout>
                <c:manualLayout>
                  <c:x val="5.5520120797793535E-3"/>
                  <c:y val="-3.44513006451075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89-1D4D-877A-6624A3CE784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 companies
(3090)</c:v>
                </c:pt>
                <c:pt idx="1">
                  <c:v>Small companies
(461)</c:v>
                </c:pt>
                <c:pt idx="2">
                  <c:v>Medium-sized companies
(152)</c:v>
                </c:pt>
                <c:pt idx="3">
                  <c:v>Large companies
(28)</c:v>
                </c:pt>
              </c:strCache>
            </c:strRef>
          </c:cat>
          <c:val>
            <c:numRef>
              <c:f>Sheet1!$B$2:$B$5</c:f>
              <c:numCache>
                <c:formatCode>0%</c:formatCode>
                <c:ptCount val="4"/>
                <c:pt idx="0">
                  <c:v>0.77</c:v>
                </c:pt>
                <c:pt idx="1">
                  <c:v>0.12</c:v>
                </c:pt>
                <c:pt idx="2">
                  <c:v>0.04</c:v>
                </c:pt>
                <c:pt idx="3" formatCode="0.00%">
                  <c:v>7.0000000000000001E-3</c:v>
                </c:pt>
              </c:numCache>
            </c:numRef>
          </c:val>
          <c:extLst>
            <c:ext xmlns:c16="http://schemas.microsoft.com/office/drawing/2014/chart" uri="{C3380CC4-5D6E-409C-BE32-E72D297353CC}">
              <c16:uniqueId val="{00000005-1489-1D4D-877A-6624A3CE7843}"/>
            </c:ext>
          </c:extLst>
        </c:ser>
        <c:dLbls>
          <c:showLegendKey val="0"/>
          <c:showVal val="0"/>
          <c:showCatName val="0"/>
          <c:showSerName val="0"/>
          <c:showPercent val="0"/>
          <c:showBubbleSize val="0"/>
        </c:dLbls>
        <c:gapWidth val="100"/>
        <c:overlap val="100"/>
        <c:axId val="1046059999"/>
        <c:axId val="1508936975"/>
      </c:barChart>
      <c:catAx>
        <c:axId val="1046059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l"/>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6688944220318"/>
          <c:y val="0"/>
          <c:w val="0.82719523871658884"/>
          <c:h val="0.63267670997261072"/>
        </c:manualLayout>
      </c:layout>
      <c:barChart>
        <c:barDir val="col"/>
        <c:grouping val="stack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3.7834772429356229E-3"/>
                  <c:y val="-6.6332423973952837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E17-F94E-A18E-43487BDA0B36}"/>
                </c:ext>
              </c:extLst>
            </c:dLbl>
            <c:dLbl>
              <c:idx val="1"/>
              <c:layout>
                <c:manualLayout>
                  <c:x val="-1.214566495087413E-2"/>
                  <c:y val="-7.84762056094509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17-F94E-A18E-43487BDA0B36}"/>
                </c:ext>
              </c:extLst>
            </c:dLbl>
            <c:dLbl>
              <c:idx val="2"/>
              <c:layout>
                <c:manualLayout>
                  <c:x val="2.0147512081655368E-3"/>
                  <c:y val="-0.200668219488204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17-F94E-A18E-43487BDA0B36}"/>
                </c:ext>
              </c:extLst>
            </c:dLbl>
            <c:dLbl>
              <c:idx val="3"/>
              <c:layout>
                <c:manualLayout>
                  <c:x val="2.1979063492939118E-3"/>
                  <c:y val="-0.308868086228086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17-F94E-A18E-43487BDA0B36}"/>
                </c:ext>
              </c:extLst>
            </c:dLbl>
            <c:dLbl>
              <c:idx val="4"/>
              <c:layout>
                <c:manualLayout>
                  <c:x val="8.0388855533871529E-3"/>
                  <c:y val="-6.96492915280532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17-F94E-A18E-43487BDA0B3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One-person companies* </c:v>
                </c:pt>
                <c:pt idx="1">
                  <c:v>Micro companies</c:v>
                </c:pt>
                <c:pt idx="2">
                  <c:v>Small companies</c:v>
                </c:pt>
                <c:pt idx="3">
                  <c:v>Medium-sized companies</c:v>
                </c:pt>
                <c:pt idx="4">
                  <c:v>Large companies</c:v>
                </c:pt>
              </c:strCache>
            </c:strRef>
          </c:cat>
          <c:val>
            <c:numRef>
              <c:f>Sheet1!$B$2:$B$6</c:f>
              <c:numCache>
                <c:formatCode>0%</c:formatCode>
                <c:ptCount val="5"/>
                <c:pt idx="0">
                  <c:v>0.02</c:v>
                </c:pt>
                <c:pt idx="1">
                  <c:v>0.06</c:v>
                </c:pt>
                <c:pt idx="2">
                  <c:v>0.32</c:v>
                </c:pt>
                <c:pt idx="3">
                  <c:v>0.54</c:v>
                </c:pt>
                <c:pt idx="4">
                  <c:v>0.06</c:v>
                </c:pt>
              </c:numCache>
            </c:numRef>
          </c:val>
          <c:extLst>
            <c:ext xmlns:c16="http://schemas.microsoft.com/office/drawing/2014/chart" uri="{C3380CC4-5D6E-409C-BE32-E72D297353CC}">
              <c16:uniqueId val="{00000005-FE17-F94E-A18E-43487BDA0B36}"/>
            </c:ext>
          </c:extLst>
        </c:ser>
        <c:dLbls>
          <c:showLegendKey val="0"/>
          <c:showVal val="0"/>
          <c:showCatName val="0"/>
          <c:showSerName val="0"/>
          <c:showPercent val="0"/>
          <c:showBubbleSize val="0"/>
        </c:dLbls>
        <c:gapWidth val="100"/>
        <c:overlap val="100"/>
        <c:axId val="1046059999"/>
        <c:axId val="1508936975"/>
      </c:barChart>
      <c:catAx>
        <c:axId val="1046059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l"/>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dirty="0"/>
              <a:t>Sweden</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Sheet1!$B$1</c:f>
              <c:strCache>
                <c:ptCount val="1"/>
                <c:pt idx="0">
                  <c:v>Series 1</c:v>
                </c:pt>
              </c:strCache>
            </c:strRef>
          </c:tx>
          <c:spPr>
            <a:solidFill>
              <a:srgbClr val="003B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Sheet1!$B$2:$B$7</c:f>
              <c:numCache>
                <c:formatCode>General</c:formatCode>
                <c:ptCount val="6"/>
                <c:pt idx="0">
                  <c:v>16</c:v>
                </c:pt>
                <c:pt idx="1">
                  <c:v>19</c:v>
                </c:pt>
                <c:pt idx="2">
                  <c:v>78</c:v>
                </c:pt>
                <c:pt idx="3">
                  <c:v>97</c:v>
                </c:pt>
                <c:pt idx="4">
                  <c:v>111</c:v>
                </c:pt>
                <c:pt idx="5">
                  <c:v>125</c:v>
                </c:pt>
              </c:numCache>
            </c:numRef>
          </c:val>
          <c:extLst>
            <c:ext xmlns:c16="http://schemas.microsoft.com/office/drawing/2014/chart" uri="{C3380CC4-5D6E-409C-BE32-E72D297353CC}">
              <c16:uniqueId val="{00000000-BCAF-414F-A881-2ECC2CC037A7}"/>
            </c:ext>
          </c:extLst>
        </c:ser>
        <c:ser>
          <c:idx val="1"/>
          <c:order val="1"/>
          <c:tx>
            <c:strRef>
              <c:f>Sheet1!$C$1</c:f>
              <c:strCache>
                <c:ptCount val="1"/>
                <c:pt idx="0">
                  <c:v>Column2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Sheet1!$C$2:$C$7</c:f>
              <c:numCache>
                <c:formatCode>General</c:formatCode>
                <c:ptCount val="6"/>
              </c:numCache>
            </c:numRef>
          </c:val>
          <c:extLst>
            <c:ext xmlns:c16="http://schemas.microsoft.com/office/drawing/2014/chart" uri="{C3380CC4-5D6E-409C-BE32-E72D297353CC}">
              <c16:uniqueId val="{00000001-BCAF-414F-A881-2ECC2CC037A7}"/>
            </c:ext>
          </c:extLst>
        </c:ser>
        <c:ser>
          <c:idx val="2"/>
          <c:order val="2"/>
          <c:tx>
            <c:strRef>
              <c:f>Sheet1!$D$1</c:f>
              <c:strCache>
                <c:ptCount val="1"/>
                <c:pt idx="0">
                  <c:v>Column3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Sheet1!$D$2:$D$7</c:f>
              <c:numCache>
                <c:formatCode>General</c:formatCode>
                <c:ptCount val="6"/>
              </c:numCache>
            </c:numRef>
          </c:val>
          <c:extLst>
            <c:ext xmlns:c16="http://schemas.microsoft.com/office/drawing/2014/chart" uri="{C3380CC4-5D6E-409C-BE32-E72D297353CC}">
              <c16:uniqueId val="{00000002-BCAF-414F-A881-2ECC2CC037A7}"/>
            </c:ext>
          </c:extLst>
        </c:ser>
        <c:dLbls>
          <c:dLblPos val="ctr"/>
          <c:showLegendKey val="0"/>
          <c:showVal val="1"/>
          <c:showCatName val="0"/>
          <c:showSerName val="0"/>
          <c:showPercent val="0"/>
          <c:showBubbleSize val="0"/>
        </c:dLbls>
        <c:gapWidth val="50"/>
        <c:overlap val="100"/>
        <c:axId val="649735536"/>
        <c:axId val="649737248"/>
      </c:barChart>
      <c:catAx>
        <c:axId val="6497355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649737248"/>
        <c:crosses val="autoZero"/>
        <c:auto val="1"/>
        <c:lblAlgn val="ctr"/>
        <c:lblOffset val="100"/>
        <c:noMultiLvlLbl val="0"/>
      </c:catAx>
      <c:valAx>
        <c:axId val="649737248"/>
        <c:scaling>
          <c:orientation val="minMax"/>
        </c:scaling>
        <c:delete val="1"/>
        <c:axPos val="b"/>
        <c:numFmt formatCode="General" sourceLinked="1"/>
        <c:majorTickMark val="none"/>
        <c:minorTickMark val="none"/>
        <c:tickLblPos val="nextTo"/>
        <c:crossAx val="6497355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dirty="0" err="1"/>
              <a:t>stockholm</a:t>
            </a:r>
            <a:endParaRPr lang="en-GB" dirty="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Sheet1!$B$1</c:f>
              <c:strCache>
                <c:ptCount val="1"/>
                <c:pt idx="0">
                  <c:v>Series 1</c:v>
                </c:pt>
              </c:strCache>
            </c:strRef>
          </c:tx>
          <c:spPr>
            <a:solidFill>
              <a:srgbClr val="003B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Sheet1!$B$2:$B$7</c:f>
              <c:numCache>
                <c:formatCode>General</c:formatCode>
                <c:ptCount val="6"/>
                <c:pt idx="0">
                  <c:v>5</c:v>
                </c:pt>
                <c:pt idx="1">
                  <c:v>8</c:v>
                </c:pt>
                <c:pt idx="2">
                  <c:v>42</c:v>
                </c:pt>
                <c:pt idx="3">
                  <c:v>37</c:v>
                </c:pt>
                <c:pt idx="4">
                  <c:v>49</c:v>
                </c:pt>
                <c:pt idx="5">
                  <c:v>59</c:v>
                </c:pt>
              </c:numCache>
            </c:numRef>
          </c:val>
          <c:extLst>
            <c:ext xmlns:c16="http://schemas.microsoft.com/office/drawing/2014/chart" uri="{C3380CC4-5D6E-409C-BE32-E72D297353CC}">
              <c16:uniqueId val="{00000000-4EF3-724D-96F9-6A3F081EED3E}"/>
            </c:ext>
          </c:extLst>
        </c:ser>
        <c:ser>
          <c:idx val="1"/>
          <c:order val="1"/>
          <c:tx>
            <c:strRef>
              <c:f>Sheet1!$C$1</c:f>
              <c:strCache>
                <c:ptCount val="1"/>
                <c:pt idx="0">
                  <c:v>Column2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Sheet1!$C$2:$C$7</c:f>
              <c:numCache>
                <c:formatCode>General</c:formatCode>
                <c:ptCount val="6"/>
              </c:numCache>
            </c:numRef>
          </c:val>
          <c:extLst>
            <c:ext xmlns:c16="http://schemas.microsoft.com/office/drawing/2014/chart" uri="{C3380CC4-5D6E-409C-BE32-E72D297353CC}">
              <c16:uniqueId val="{00000001-4EF3-724D-96F9-6A3F081EED3E}"/>
            </c:ext>
          </c:extLst>
        </c:ser>
        <c:ser>
          <c:idx val="2"/>
          <c:order val="2"/>
          <c:tx>
            <c:strRef>
              <c:f>Sheet1!$D$1</c:f>
              <c:strCache>
                <c:ptCount val="1"/>
                <c:pt idx="0">
                  <c:v>Column3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Access to instrumentation and premises</c:v>
                </c:pt>
                <c:pt idx="1">
                  <c:v>Legal issues</c:v>
                </c:pt>
                <c:pt idx="2">
                  <c:v>Recruitment of key competences</c:v>
                </c:pt>
                <c:pt idx="3">
                  <c:v>Finding and securing funding</c:v>
                </c:pt>
                <c:pt idx="4">
                  <c:v>Understanding market needs</c:v>
                </c:pt>
                <c:pt idx="5">
                  <c:v>Expanding and growing your business</c:v>
                </c:pt>
              </c:strCache>
            </c:strRef>
          </c:cat>
          <c:val>
            <c:numRef>
              <c:f>Sheet1!$D$2:$D$7</c:f>
              <c:numCache>
                <c:formatCode>General</c:formatCode>
                <c:ptCount val="6"/>
              </c:numCache>
            </c:numRef>
          </c:val>
          <c:extLst>
            <c:ext xmlns:c16="http://schemas.microsoft.com/office/drawing/2014/chart" uri="{C3380CC4-5D6E-409C-BE32-E72D297353CC}">
              <c16:uniqueId val="{00000002-4EF3-724D-96F9-6A3F081EED3E}"/>
            </c:ext>
          </c:extLst>
        </c:ser>
        <c:dLbls>
          <c:dLblPos val="ctr"/>
          <c:showLegendKey val="0"/>
          <c:showVal val="1"/>
          <c:showCatName val="0"/>
          <c:showSerName val="0"/>
          <c:showPercent val="0"/>
          <c:showBubbleSize val="0"/>
        </c:dLbls>
        <c:gapWidth val="50"/>
        <c:overlap val="100"/>
        <c:axId val="649735536"/>
        <c:axId val="649737248"/>
      </c:barChart>
      <c:catAx>
        <c:axId val="6497355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649737248"/>
        <c:crosses val="autoZero"/>
        <c:auto val="1"/>
        <c:lblAlgn val="ctr"/>
        <c:lblOffset val="100"/>
        <c:noMultiLvlLbl val="0"/>
      </c:catAx>
      <c:valAx>
        <c:axId val="649737248"/>
        <c:scaling>
          <c:orientation val="minMax"/>
        </c:scaling>
        <c:delete val="1"/>
        <c:axPos val="b"/>
        <c:numFmt formatCode="General" sourceLinked="1"/>
        <c:majorTickMark val="none"/>
        <c:minorTickMark val="none"/>
        <c:tickLblPos val="nextTo"/>
        <c:crossAx val="6497355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Office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Increased</c:v>
                </c:pt>
                <c:pt idx="1">
                  <c:v>Decreased</c:v>
                </c:pt>
                <c:pt idx="2">
                  <c:v>No change</c:v>
                </c:pt>
                <c:pt idx="3">
                  <c:v>N/A</c:v>
                </c:pt>
              </c:strCache>
            </c:strRef>
          </c:cat>
          <c:val>
            <c:numRef>
              <c:f>Sheet1!$B$2:$B$5</c:f>
              <c:numCache>
                <c:formatCode>General</c:formatCode>
                <c:ptCount val="4"/>
                <c:pt idx="0">
                  <c:v>32</c:v>
                </c:pt>
                <c:pt idx="1">
                  <c:v>8</c:v>
                </c:pt>
                <c:pt idx="2">
                  <c:v>39</c:v>
                </c:pt>
                <c:pt idx="3">
                  <c:v>10</c:v>
                </c:pt>
              </c:numCache>
            </c:numRef>
          </c:val>
          <c:extLst>
            <c:ext xmlns:c16="http://schemas.microsoft.com/office/drawing/2014/chart" uri="{C3380CC4-5D6E-409C-BE32-E72D297353CC}">
              <c16:uniqueId val="{00000000-47AF-E94B-B14C-FFD70F87A4D5}"/>
            </c:ext>
          </c:extLst>
        </c:ser>
        <c:ser>
          <c:idx val="1"/>
          <c:order val="1"/>
          <c:tx>
            <c:strRef>
              <c:f>Sheet1!$C$1</c:f>
              <c:strCache>
                <c:ptCount val="1"/>
                <c:pt idx="0">
                  <c:v>Lab</c:v>
                </c:pt>
              </c:strCache>
            </c:strRef>
          </c:tx>
          <c:spPr>
            <a:solidFill>
              <a:schemeClr val="accent2">
                <a:alpha val="65181"/>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Increased</c:v>
                </c:pt>
                <c:pt idx="1">
                  <c:v>Decreased</c:v>
                </c:pt>
                <c:pt idx="2">
                  <c:v>No change</c:v>
                </c:pt>
                <c:pt idx="3">
                  <c:v>N/A</c:v>
                </c:pt>
              </c:strCache>
            </c:strRef>
          </c:cat>
          <c:val>
            <c:numRef>
              <c:f>Sheet1!$C$2:$C$5</c:f>
              <c:numCache>
                <c:formatCode>General</c:formatCode>
                <c:ptCount val="4"/>
                <c:pt idx="0">
                  <c:v>17</c:v>
                </c:pt>
                <c:pt idx="1">
                  <c:v>3</c:v>
                </c:pt>
                <c:pt idx="2">
                  <c:v>24</c:v>
                </c:pt>
                <c:pt idx="3">
                  <c:v>45</c:v>
                </c:pt>
              </c:numCache>
            </c:numRef>
          </c:val>
          <c:extLst>
            <c:ext xmlns:c16="http://schemas.microsoft.com/office/drawing/2014/chart" uri="{C3380CC4-5D6E-409C-BE32-E72D297353CC}">
              <c16:uniqueId val="{00000001-47AF-E94B-B14C-FFD70F87A4D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Increased</c:v>
                </c:pt>
                <c:pt idx="1">
                  <c:v>Decreased</c:v>
                </c:pt>
                <c:pt idx="2">
                  <c:v>No change</c:v>
                </c:pt>
                <c:pt idx="3">
                  <c:v>N/A</c:v>
                </c:pt>
              </c:strCache>
            </c:strRef>
          </c:cat>
          <c:val>
            <c:numRef>
              <c:f>Sheet1!$D$2:$D$5</c:f>
              <c:numCache>
                <c:formatCode>General</c:formatCode>
                <c:ptCount val="4"/>
              </c:numCache>
            </c:numRef>
          </c:val>
          <c:extLst>
            <c:ext xmlns:c16="http://schemas.microsoft.com/office/drawing/2014/chart" uri="{C3380CC4-5D6E-409C-BE32-E72D297353CC}">
              <c16:uniqueId val="{00000002-47AF-E94B-B14C-FFD70F87A4D5}"/>
            </c:ext>
          </c:extLst>
        </c:ser>
        <c:dLbls>
          <c:showLegendKey val="0"/>
          <c:showVal val="1"/>
          <c:showCatName val="0"/>
          <c:showSerName val="0"/>
          <c:showPercent val="0"/>
          <c:showBubbleSize val="0"/>
        </c:dLbls>
        <c:gapWidth val="150"/>
        <c:axId val="2123980031"/>
        <c:axId val="2123981743"/>
      </c:barChart>
      <c:catAx>
        <c:axId val="212398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crossAx val="2123981743"/>
        <c:crosses val="autoZero"/>
        <c:auto val="1"/>
        <c:lblAlgn val="ctr"/>
        <c:lblOffset val="100"/>
        <c:noMultiLvlLbl val="0"/>
      </c:catAx>
      <c:valAx>
        <c:axId val="2123981743"/>
        <c:scaling>
          <c:orientation val="minMax"/>
        </c:scaling>
        <c:delete val="1"/>
        <c:axPos val="l"/>
        <c:numFmt formatCode="General" sourceLinked="1"/>
        <c:majorTickMark val="none"/>
        <c:minorTickMark val="none"/>
        <c:tickLblPos val="nextTo"/>
        <c:crossAx val="2123980031"/>
        <c:crosses val="autoZero"/>
        <c:crossBetween val="between"/>
      </c:valAx>
      <c:spPr>
        <a:noFill/>
        <a:ln w="25400">
          <a:noFill/>
        </a:ln>
        <a:effectLst/>
      </c:spPr>
    </c:plotArea>
    <c:legend>
      <c:legendPos val="b"/>
      <c:legendEntry>
        <c:idx val="2"/>
        <c:delete val="1"/>
      </c:legendEntry>
      <c:layout>
        <c:manualLayout>
          <c:xMode val="edge"/>
          <c:yMode val="edge"/>
          <c:x val="0.20580736026301458"/>
          <c:y val="0.15532528572063942"/>
          <c:w val="0.26131515682688328"/>
          <c:h val="6.480782081644803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dirty="0" err="1"/>
              <a:t>SWeden</a:t>
            </a:r>
            <a:endParaRPr lang="en-GB" dirty="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Sheet1!$B$1</c:f>
              <c:strCache>
                <c:ptCount val="1"/>
                <c:pt idx="0">
                  <c:v>Series 1</c:v>
                </c:pt>
              </c:strCache>
            </c:strRef>
          </c:tx>
          <c:spPr>
            <a:solidFill>
              <a:srgbClr val="003B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Sheet1!$B$2:$B$10</c:f>
              <c:numCache>
                <c:formatCode>General</c:formatCode>
                <c:ptCount val="9"/>
                <c:pt idx="0">
                  <c:v>41</c:v>
                </c:pt>
                <c:pt idx="1">
                  <c:v>47</c:v>
                </c:pt>
                <c:pt idx="2">
                  <c:v>68</c:v>
                </c:pt>
                <c:pt idx="3">
                  <c:v>82</c:v>
                </c:pt>
                <c:pt idx="4">
                  <c:v>95</c:v>
                </c:pt>
                <c:pt idx="5">
                  <c:v>96</c:v>
                </c:pt>
                <c:pt idx="6">
                  <c:v>102</c:v>
                </c:pt>
                <c:pt idx="7">
                  <c:v>115</c:v>
                </c:pt>
                <c:pt idx="8">
                  <c:v>119</c:v>
                </c:pt>
              </c:numCache>
            </c:numRef>
          </c:val>
          <c:extLst>
            <c:ext xmlns:c16="http://schemas.microsoft.com/office/drawing/2014/chart" uri="{C3380CC4-5D6E-409C-BE32-E72D297353CC}">
              <c16:uniqueId val="{00000000-835A-3244-A7BC-B85FE0CCC081}"/>
            </c:ext>
          </c:extLst>
        </c:ser>
        <c:ser>
          <c:idx val="1"/>
          <c:order val="1"/>
          <c:tx>
            <c:strRef>
              <c:f>Sheet1!$C$1</c:f>
              <c:strCache>
                <c:ptCount val="1"/>
                <c:pt idx="0">
                  <c:v>Column2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Sheet1!$C$2:$C$10</c:f>
              <c:numCache>
                <c:formatCode>General</c:formatCode>
                <c:ptCount val="9"/>
              </c:numCache>
            </c:numRef>
          </c:val>
          <c:extLst>
            <c:ext xmlns:c16="http://schemas.microsoft.com/office/drawing/2014/chart" uri="{C3380CC4-5D6E-409C-BE32-E72D297353CC}">
              <c16:uniqueId val="{00000001-835A-3244-A7BC-B85FE0CCC081}"/>
            </c:ext>
          </c:extLst>
        </c:ser>
        <c:ser>
          <c:idx val="2"/>
          <c:order val="2"/>
          <c:tx>
            <c:strRef>
              <c:f>Sheet1!$D$1</c:f>
              <c:strCache>
                <c:ptCount val="1"/>
                <c:pt idx="0">
                  <c:v>Column3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Sheet1!$D$2:$D$10</c:f>
              <c:numCache>
                <c:formatCode>General</c:formatCode>
                <c:ptCount val="9"/>
              </c:numCache>
            </c:numRef>
          </c:val>
          <c:extLst>
            <c:ext xmlns:c16="http://schemas.microsoft.com/office/drawing/2014/chart" uri="{C3380CC4-5D6E-409C-BE32-E72D297353CC}">
              <c16:uniqueId val="{00000002-835A-3244-A7BC-B85FE0CCC081}"/>
            </c:ext>
          </c:extLst>
        </c:ser>
        <c:dLbls>
          <c:dLblPos val="ctr"/>
          <c:showLegendKey val="0"/>
          <c:showVal val="1"/>
          <c:showCatName val="0"/>
          <c:showSerName val="0"/>
          <c:showPercent val="0"/>
          <c:showBubbleSize val="0"/>
        </c:dLbls>
        <c:gapWidth val="50"/>
        <c:overlap val="100"/>
        <c:axId val="649735536"/>
        <c:axId val="649737248"/>
      </c:barChart>
      <c:catAx>
        <c:axId val="6497355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649737248"/>
        <c:crosses val="autoZero"/>
        <c:auto val="1"/>
        <c:lblAlgn val="ctr"/>
        <c:lblOffset val="100"/>
        <c:noMultiLvlLbl val="0"/>
      </c:catAx>
      <c:valAx>
        <c:axId val="649737248"/>
        <c:scaling>
          <c:orientation val="minMax"/>
        </c:scaling>
        <c:delete val="1"/>
        <c:axPos val="b"/>
        <c:numFmt formatCode="General" sourceLinked="1"/>
        <c:majorTickMark val="none"/>
        <c:minorTickMark val="none"/>
        <c:tickLblPos val="nextTo"/>
        <c:crossAx val="6497355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a:t>Stockholm</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Sheet1!$B$1</c:f>
              <c:strCache>
                <c:ptCount val="1"/>
                <c:pt idx="0">
                  <c:v>Series 1</c:v>
                </c:pt>
              </c:strCache>
            </c:strRef>
          </c:tx>
          <c:spPr>
            <a:solidFill>
              <a:srgbClr val="003B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Sheet1!$B$2:$B$10</c:f>
              <c:numCache>
                <c:formatCode>General</c:formatCode>
                <c:ptCount val="9"/>
                <c:pt idx="0">
                  <c:v>19</c:v>
                </c:pt>
                <c:pt idx="1">
                  <c:v>23</c:v>
                </c:pt>
                <c:pt idx="2">
                  <c:v>29</c:v>
                </c:pt>
                <c:pt idx="3">
                  <c:v>34</c:v>
                </c:pt>
                <c:pt idx="4">
                  <c:v>43</c:v>
                </c:pt>
                <c:pt idx="5">
                  <c:v>42</c:v>
                </c:pt>
                <c:pt idx="6">
                  <c:v>48</c:v>
                </c:pt>
                <c:pt idx="7">
                  <c:v>53</c:v>
                </c:pt>
                <c:pt idx="8">
                  <c:v>59</c:v>
                </c:pt>
              </c:numCache>
            </c:numRef>
          </c:val>
          <c:extLst>
            <c:ext xmlns:c16="http://schemas.microsoft.com/office/drawing/2014/chart" uri="{C3380CC4-5D6E-409C-BE32-E72D297353CC}">
              <c16:uniqueId val="{00000000-F269-5147-8460-7EC8F6C8DC41}"/>
            </c:ext>
          </c:extLst>
        </c:ser>
        <c:ser>
          <c:idx val="1"/>
          <c:order val="1"/>
          <c:tx>
            <c:strRef>
              <c:f>Sheet1!$C$1</c:f>
              <c:strCache>
                <c:ptCount val="1"/>
                <c:pt idx="0">
                  <c:v>Column2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Sheet1!$C$2:$C$10</c:f>
              <c:numCache>
                <c:formatCode>General</c:formatCode>
                <c:ptCount val="9"/>
              </c:numCache>
            </c:numRef>
          </c:val>
          <c:extLst>
            <c:ext xmlns:c16="http://schemas.microsoft.com/office/drawing/2014/chart" uri="{C3380CC4-5D6E-409C-BE32-E72D297353CC}">
              <c16:uniqueId val="{00000001-F269-5147-8460-7EC8F6C8DC41}"/>
            </c:ext>
          </c:extLst>
        </c:ser>
        <c:ser>
          <c:idx val="2"/>
          <c:order val="2"/>
          <c:tx>
            <c:strRef>
              <c:f>Sheet1!$D$1</c:f>
              <c:strCache>
                <c:ptCount val="1"/>
                <c:pt idx="0">
                  <c:v>Column3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Climate change initiatives</c:v>
                </c:pt>
                <c:pt idx="1">
                  <c:v>Social sustainability initiatives</c:v>
                </c:pt>
                <c:pt idx="2">
                  <c:v>Capital investestments</c:v>
                </c:pt>
                <c:pt idx="3">
                  <c:v>Leadership recruitment and development</c:v>
                </c:pt>
                <c:pt idx="4">
                  <c:v>Technology updates/upgrades</c:v>
                </c:pt>
                <c:pt idx="5">
                  <c:v>Advertising and brand-building</c:v>
                </c:pt>
                <c:pt idx="6">
                  <c:v>RnD and new product innovation</c:v>
                </c:pt>
                <c:pt idx="7">
                  <c:v>Work force recruitment and development</c:v>
                </c:pt>
                <c:pt idx="8">
                  <c:v>Market growth</c:v>
                </c:pt>
              </c:strCache>
            </c:strRef>
          </c:cat>
          <c:val>
            <c:numRef>
              <c:f>Sheet1!$D$2:$D$10</c:f>
              <c:numCache>
                <c:formatCode>General</c:formatCode>
                <c:ptCount val="9"/>
              </c:numCache>
            </c:numRef>
          </c:val>
          <c:extLst>
            <c:ext xmlns:c16="http://schemas.microsoft.com/office/drawing/2014/chart" uri="{C3380CC4-5D6E-409C-BE32-E72D297353CC}">
              <c16:uniqueId val="{00000002-F269-5147-8460-7EC8F6C8DC41}"/>
            </c:ext>
          </c:extLst>
        </c:ser>
        <c:dLbls>
          <c:dLblPos val="ctr"/>
          <c:showLegendKey val="0"/>
          <c:showVal val="1"/>
          <c:showCatName val="0"/>
          <c:showSerName val="0"/>
          <c:showPercent val="0"/>
          <c:showBubbleSize val="0"/>
        </c:dLbls>
        <c:gapWidth val="50"/>
        <c:overlap val="100"/>
        <c:axId val="649735536"/>
        <c:axId val="649737248"/>
      </c:barChart>
      <c:catAx>
        <c:axId val="6497355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649737248"/>
        <c:crosses val="autoZero"/>
        <c:auto val="1"/>
        <c:lblAlgn val="ctr"/>
        <c:lblOffset val="100"/>
        <c:noMultiLvlLbl val="0"/>
      </c:catAx>
      <c:valAx>
        <c:axId val="649737248"/>
        <c:scaling>
          <c:orientation val="minMax"/>
        </c:scaling>
        <c:delete val="1"/>
        <c:axPos val="b"/>
        <c:numFmt formatCode="General" sourceLinked="1"/>
        <c:majorTickMark val="none"/>
        <c:minorTickMark val="none"/>
        <c:tickLblPos val="nextTo"/>
        <c:crossAx val="6497355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solidFill>
              <a:schemeClr val="tx2"/>
            </a:solidFill>
          </c:spPr>
          <c:dPt>
            <c:idx val="0"/>
            <c:bubble3D val="0"/>
            <c:spPr>
              <a:solidFill>
                <a:schemeClr val="tx2">
                  <a:alpha val="50000"/>
                </a:schemeClr>
              </a:solidFill>
              <a:ln>
                <a:noFill/>
              </a:ln>
              <a:effectLst/>
            </c:spPr>
            <c:extLst>
              <c:ext xmlns:c16="http://schemas.microsoft.com/office/drawing/2014/chart" uri="{C3380CC4-5D6E-409C-BE32-E72D297353CC}">
                <c16:uniqueId val="{00000001-45DC-1849-B43C-D87775811398}"/>
              </c:ext>
            </c:extLst>
          </c:dPt>
          <c:dPt>
            <c:idx val="1"/>
            <c:bubble3D val="0"/>
            <c:spPr>
              <a:solidFill>
                <a:schemeClr val="accent2"/>
              </a:solidFill>
              <a:ln>
                <a:noFill/>
              </a:ln>
              <a:effectLst/>
            </c:spPr>
            <c:extLst>
              <c:ext xmlns:c16="http://schemas.microsoft.com/office/drawing/2014/chart" uri="{C3380CC4-5D6E-409C-BE32-E72D297353CC}">
                <c16:uniqueId val="{00000003-45DC-1849-B43C-D87775811398}"/>
              </c:ext>
            </c:extLst>
          </c:dPt>
          <c:dPt>
            <c:idx val="2"/>
            <c:bubble3D val="0"/>
            <c:spPr>
              <a:solidFill>
                <a:schemeClr val="accent2">
                  <a:alpha val="65000"/>
                </a:schemeClr>
              </a:solidFill>
              <a:ln>
                <a:noFill/>
              </a:ln>
              <a:effectLst/>
            </c:spPr>
            <c:extLst>
              <c:ext xmlns:c16="http://schemas.microsoft.com/office/drawing/2014/chart" uri="{C3380CC4-5D6E-409C-BE32-E72D297353CC}">
                <c16:uniqueId val="{00000005-45DC-1849-B43C-D87775811398}"/>
              </c:ext>
            </c:extLst>
          </c:dPt>
          <c:dPt>
            <c:idx val="3"/>
            <c:bubble3D val="0"/>
            <c:spPr>
              <a:solidFill>
                <a:schemeClr val="tx2"/>
              </a:solidFill>
              <a:ln>
                <a:noFill/>
              </a:ln>
              <a:effectLst/>
            </c:spPr>
            <c:extLst>
              <c:ext xmlns:c16="http://schemas.microsoft.com/office/drawing/2014/chart" uri="{C3380CC4-5D6E-409C-BE32-E72D297353CC}">
                <c16:uniqueId val="{00000007-45DC-1849-B43C-D87775811398}"/>
              </c:ext>
            </c:extLst>
          </c:dPt>
          <c:dPt>
            <c:idx val="4"/>
            <c:bubble3D val="0"/>
            <c:spPr>
              <a:solidFill>
                <a:schemeClr val="tx2"/>
              </a:solidFill>
              <a:ln>
                <a:noFill/>
              </a:ln>
              <a:effectLst/>
            </c:spPr>
            <c:extLst>
              <c:ext xmlns:c16="http://schemas.microsoft.com/office/drawing/2014/chart" uri="{C3380CC4-5D6E-409C-BE32-E72D297353CC}">
                <c16:uniqueId val="{00000009-45DC-1849-B43C-D87775811398}"/>
              </c:ext>
            </c:extLst>
          </c:dPt>
          <c:dPt>
            <c:idx val="5"/>
            <c:bubble3D val="0"/>
            <c:spPr>
              <a:solidFill>
                <a:schemeClr val="tx2">
                  <a:alpha val="75000"/>
                </a:schemeClr>
              </a:solidFill>
              <a:ln>
                <a:noFill/>
              </a:ln>
              <a:effectLst/>
            </c:spPr>
            <c:extLst>
              <c:ext xmlns:c16="http://schemas.microsoft.com/office/drawing/2014/chart" uri="{C3380CC4-5D6E-409C-BE32-E72D297353CC}">
                <c16:uniqueId val="{0000000B-D2E2-C54A-B23A-0FC63F5815B8}"/>
              </c:ext>
            </c:extLst>
          </c:dPt>
          <c:dLbls>
            <c:dLbl>
              <c:idx val="0"/>
              <c:layout>
                <c:manualLayout>
                  <c:x val="5.784714779399674E-3"/>
                  <c:y val="-5.8197539075490551E-2"/>
                </c:manualLayout>
              </c:layout>
              <c:tx>
                <c:rich>
                  <a:bodyPr/>
                  <a:lstStyle/>
                  <a:p>
                    <a:fld id="{E71A4F97-B248-F544-B31C-221BDEDA029A}" type="CATEGORYNAME">
                      <a:rPr lang="en-US" b="1" smtClean="0"/>
                      <a:pPr/>
                      <a:t>[CATEGORY NAME]</a:t>
                    </a:fld>
                    <a:br>
                      <a:rPr lang="en-US" dirty="0"/>
                    </a:br>
                    <a:r>
                      <a:rPr lang="en-US" dirty="0"/>
                      <a:t>(282)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C-1849-B43C-D87775811398}"/>
                </c:ext>
              </c:extLst>
            </c:dLbl>
            <c:dLbl>
              <c:idx val="1"/>
              <c:tx>
                <c:rich>
                  <a:bodyPr/>
                  <a:lstStyle/>
                  <a:p>
                    <a:fld id="{F1ED4FDD-34A4-BB41-B797-4EAD94FC5E24}" type="CATEGORYNAME">
                      <a:rPr lang="en-US" b="1" smtClean="0"/>
                      <a:pPr/>
                      <a:t>[CATEGORY NAME]</a:t>
                    </a:fld>
                    <a:br>
                      <a:rPr lang="en-US" dirty="0"/>
                    </a:br>
                    <a:r>
                      <a:rPr lang="en-US" dirty="0"/>
                      <a:t>(757)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DC-1849-B43C-D87775811398}"/>
                </c:ext>
              </c:extLst>
            </c:dLbl>
            <c:dLbl>
              <c:idx val="2"/>
              <c:tx>
                <c:rich>
                  <a:bodyPr/>
                  <a:lstStyle/>
                  <a:p>
                    <a:fld id="{C4A855D2-81DF-0146-9E80-110CAC766834}" type="CATEGORYNAME">
                      <a:rPr lang="en-US" b="1" smtClean="0"/>
                      <a:pPr/>
                      <a:t>[CATEGORY NAME]</a:t>
                    </a:fld>
                    <a:br>
                      <a:rPr lang="en-US" dirty="0"/>
                    </a:br>
                    <a:r>
                      <a:rPr lang="en-US" dirty="0"/>
                      <a:t>(1225)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5DC-1849-B43C-D87775811398}"/>
                </c:ext>
              </c:extLst>
            </c:dLbl>
            <c:dLbl>
              <c:idx val="3"/>
              <c:tx>
                <c:rich>
                  <a:bodyPr/>
                  <a:lstStyle/>
                  <a:p>
                    <a:fld id="{AFA1CD78-6D65-5E4B-BC6E-B6703C689C5B}" type="CATEGORYNAME">
                      <a:rPr lang="en-US" b="1"/>
                      <a:pPr/>
                      <a:t>[CATEGORY NAME]</a:t>
                    </a:fld>
                    <a:r>
                      <a:rPr lang="en-US" baseline="0"/>
                      <a:t>
(169)</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5DC-1849-B43C-D87775811398}"/>
                </c:ext>
              </c:extLst>
            </c:dLbl>
            <c:dLbl>
              <c:idx val="4"/>
              <c:tx>
                <c:rich>
                  <a:bodyPr/>
                  <a:lstStyle/>
                  <a:p>
                    <a:fld id="{91EDF69E-85BC-9346-98C1-7597505F822D}" type="CATEGORYNAME">
                      <a:rPr lang="en-US" b="1" smtClean="0">
                        <a:solidFill>
                          <a:schemeClr val="bg1"/>
                        </a:solidFill>
                      </a:rPr>
                      <a:pPr/>
                      <a:t>[CATEGORY NAME]</a:t>
                    </a:fld>
                    <a:br>
                      <a:rPr lang="en-US" dirty="0">
                        <a:solidFill>
                          <a:schemeClr val="bg1"/>
                        </a:solidFill>
                      </a:rPr>
                    </a:br>
                    <a:r>
                      <a:rPr lang="en-US" dirty="0">
                        <a:solidFill>
                          <a:schemeClr val="bg1"/>
                        </a:solidFill>
                      </a:rPr>
                      <a:t>(2443</a:t>
                    </a:r>
                    <a:r>
                      <a:rPr lang="en-US"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5DC-1849-B43C-D87775811398}"/>
                </c:ext>
              </c:extLst>
            </c:dLbl>
            <c:dLbl>
              <c:idx val="5"/>
              <c:layout>
                <c:manualLayout>
                  <c:x val="1.9282382597998913E-3"/>
                  <c:y val="2.4941802460924509E-2"/>
                </c:manualLayout>
              </c:layout>
              <c:tx>
                <c:rich>
                  <a:bodyPr/>
                  <a:lstStyle/>
                  <a:p>
                    <a:r>
                      <a:rPr lang="en-US" b="1" dirty="0"/>
                      <a:t>Others</a:t>
                    </a:r>
                    <a:br>
                      <a:rPr lang="en-US" dirty="0"/>
                    </a:br>
                    <a:r>
                      <a:rPr lang="en-US" dirty="0"/>
                      <a:t>(500)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D2E2-C54A-B23A-0FC63F5815B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Diagnostics</c:v>
                </c:pt>
                <c:pt idx="1">
                  <c:v>Biotech</c:v>
                </c:pt>
                <c:pt idx="2">
                  <c:v>Pharma</c:v>
                </c:pt>
                <c:pt idx="3">
                  <c:v>Labtech</c:v>
                </c:pt>
                <c:pt idx="4">
                  <c:v>Medtech</c:v>
                </c:pt>
                <c:pt idx="5">
                  <c:v>Others</c:v>
                </c:pt>
              </c:strCache>
            </c:strRef>
          </c:cat>
          <c:val>
            <c:numRef>
              <c:f>Sheet1!$B$2:$B$7</c:f>
              <c:numCache>
                <c:formatCode>General</c:formatCode>
                <c:ptCount val="6"/>
                <c:pt idx="0">
                  <c:v>282</c:v>
                </c:pt>
                <c:pt idx="1">
                  <c:v>757</c:v>
                </c:pt>
                <c:pt idx="2">
                  <c:v>1225</c:v>
                </c:pt>
                <c:pt idx="3">
                  <c:v>169</c:v>
                </c:pt>
                <c:pt idx="4">
                  <c:v>2443</c:v>
                </c:pt>
                <c:pt idx="5">
                  <c:v>500</c:v>
                </c:pt>
              </c:numCache>
            </c:numRef>
          </c:val>
          <c:extLst>
            <c:ext xmlns:c16="http://schemas.microsoft.com/office/drawing/2014/chart" uri="{C3380CC4-5D6E-409C-BE32-E72D297353CC}">
              <c16:uniqueId val="{0000000A-45DC-1849-B43C-D87775811398}"/>
            </c:ext>
          </c:extLst>
        </c:ser>
        <c:dLbls>
          <c:showLegendKey val="0"/>
          <c:showVal val="0"/>
          <c:showCatName val="1"/>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4.5034299154623949E-3"/>
                  <c:y val="-0.39979217520612131"/>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6663-0F4E-BC23-40C8BA2A1D2C}"/>
                </c:ext>
              </c:extLst>
            </c:dLbl>
            <c:dLbl>
              <c:idx val="1"/>
              <c:layout>
                <c:manualLayout>
                  <c:x val="2.7760060398896642E-3"/>
                  <c:y val="-0.403080217547756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63-0F4E-BC23-40C8BA2A1D2C}"/>
                </c:ext>
              </c:extLst>
            </c:dLbl>
            <c:dLbl>
              <c:idx val="2"/>
              <c:layout>
                <c:manualLayout>
                  <c:x val="4.1747784285947696E-3"/>
                  <c:y val="-0.1826570176106629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4-6663-0F4E-BC23-40C8BA2A1D2C}"/>
                </c:ext>
              </c:extLst>
            </c:dLbl>
            <c:dLbl>
              <c:idx val="3"/>
              <c:layout>
                <c:manualLayout>
                  <c:x val="-2.6842082538439012E-3"/>
                  <c:y val="-8.8046968002597384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3-6663-0F4E-BC23-40C8BA2A1D2C}"/>
                </c:ext>
              </c:extLst>
            </c:dLbl>
            <c:dLbl>
              <c:idx val="4"/>
              <c:layout>
                <c:manualLayout>
                  <c:x val="5.5520120797793535E-3"/>
                  <c:y val="-3.44513006451075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1-489E-BA44-609FC39E3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One-person companies*
(675)</c:v>
                </c:pt>
                <c:pt idx="1">
                  <c:v>Micro companies
(720)</c:v>
                </c:pt>
                <c:pt idx="2">
                  <c:v>Small companies
(235)</c:v>
                </c:pt>
                <c:pt idx="3">
                  <c:v>Medium-sized companies
(90)</c:v>
                </c:pt>
                <c:pt idx="4">
                  <c:v>Large companies
(13)</c:v>
                </c:pt>
              </c:strCache>
            </c:strRef>
          </c:cat>
          <c:val>
            <c:numRef>
              <c:f>Sheet1!$B$2:$B$6</c:f>
              <c:numCache>
                <c:formatCode>0%</c:formatCode>
                <c:ptCount val="5"/>
                <c:pt idx="0">
                  <c:v>0.38949798038084249</c:v>
                </c:pt>
                <c:pt idx="1">
                  <c:v>0.41546451240623195</c:v>
                </c:pt>
                <c:pt idx="2">
                  <c:v>0.13560300057703403</c:v>
                </c:pt>
                <c:pt idx="3">
                  <c:v>5.1933064050778993E-2</c:v>
                </c:pt>
                <c:pt idx="4" formatCode="0.00%">
                  <c:v>7.5014425851125221E-5</c:v>
                </c:pt>
              </c:numCache>
            </c:numRef>
          </c:val>
          <c:extLst>
            <c:ext xmlns:c16="http://schemas.microsoft.com/office/drawing/2014/chart" uri="{C3380CC4-5D6E-409C-BE32-E72D297353CC}">
              <c16:uniqueId val="{00000000-6663-0F4E-BC23-40C8BA2A1D2C}"/>
            </c:ext>
          </c:extLst>
        </c:ser>
        <c:dLbls>
          <c:showLegendKey val="0"/>
          <c:showVal val="0"/>
          <c:showCatName val="0"/>
          <c:showSerName val="0"/>
          <c:showPercent val="0"/>
          <c:showBubbleSize val="0"/>
        </c:dLbls>
        <c:gapWidth val="100"/>
        <c:overlap val="100"/>
        <c:axId val="1046059999"/>
        <c:axId val="1508936975"/>
      </c:barChart>
      <c:catAx>
        <c:axId val="1046059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l"/>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solidFill>
              <a:schemeClr val="tx2"/>
            </a:solidFill>
          </c:spPr>
          <c:dPt>
            <c:idx val="0"/>
            <c:bubble3D val="0"/>
            <c:spPr>
              <a:solidFill>
                <a:schemeClr val="tx2">
                  <a:alpha val="50000"/>
                </a:schemeClr>
              </a:solidFill>
              <a:ln>
                <a:noFill/>
              </a:ln>
              <a:effectLst/>
            </c:spPr>
            <c:extLst>
              <c:ext xmlns:c16="http://schemas.microsoft.com/office/drawing/2014/chart" uri="{C3380CC4-5D6E-409C-BE32-E72D297353CC}">
                <c16:uniqueId val="{00000001-2BFD-6D44-BB12-82765AE39917}"/>
              </c:ext>
            </c:extLst>
          </c:dPt>
          <c:dPt>
            <c:idx val="1"/>
            <c:bubble3D val="0"/>
            <c:spPr>
              <a:solidFill>
                <a:schemeClr val="accent2"/>
              </a:solidFill>
              <a:ln>
                <a:noFill/>
              </a:ln>
              <a:effectLst/>
            </c:spPr>
            <c:extLst>
              <c:ext xmlns:c16="http://schemas.microsoft.com/office/drawing/2014/chart" uri="{C3380CC4-5D6E-409C-BE32-E72D297353CC}">
                <c16:uniqueId val="{00000003-2BFD-6D44-BB12-82765AE39917}"/>
              </c:ext>
            </c:extLst>
          </c:dPt>
          <c:dPt>
            <c:idx val="2"/>
            <c:bubble3D val="0"/>
            <c:spPr>
              <a:solidFill>
                <a:schemeClr val="accent2">
                  <a:alpha val="65000"/>
                </a:schemeClr>
              </a:solidFill>
              <a:ln>
                <a:noFill/>
              </a:ln>
              <a:effectLst/>
            </c:spPr>
            <c:extLst>
              <c:ext xmlns:c16="http://schemas.microsoft.com/office/drawing/2014/chart" uri="{C3380CC4-5D6E-409C-BE32-E72D297353CC}">
                <c16:uniqueId val="{00000005-2BFD-6D44-BB12-82765AE39917}"/>
              </c:ext>
            </c:extLst>
          </c:dPt>
          <c:dPt>
            <c:idx val="3"/>
            <c:bubble3D val="0"/>
            <c:spPr>
              <a:solidFill>
                <a:schemeClr val="tx2"/>
              </a:solidFill>
              <a:ln>
                <a:noFill/>
              </a:ln>
              <a:effectLst/>
            </c:spPr>
            <c:extLst>
              <c:ext xmlns:c16="http://schemas.microsoft.com/office/drawing/2014/chart" uri="{C3380CC4-5D6E-409C-BE32-E72D297353CC}">
                <c16:uniqueId val="{00000007-2BFD-6D44-BB12-82765AE39917}"/>
              </c:ext>
            </c:extLst>
          </c:dPt>
          <c:dPt>
            <c:idx val="4"/>
            <c:bubble3D val="0"/>
            <c:spPr>
              <a:solidFill>
                <a:schemeClr val="tx2">
                  <a:alpha val="75000"/>
                </a:schemeClr>
              </a:solidFill>
              <a:ln>
                <a:noFill/>
              </a:ln>
              <a:effectLst/>
            </c:spPr>
            <c:extLst>
              <c:ext xmlns:c16="http://schemas.microsoft.com/office/drawing/2014/chart" uri="{C3380CC4-5D6E-409C-BE32-E72D297353CC}">
                <c16:uniqueId val="{00000009-2BFD-6D44-BB12-82765AE39917}"/>
              </c:ext>
            </c:extLst>
          </c:dPt>
          <c:dLbls>
            <c:dLbl>
              <c:idx val="0"/>
              <c:layout>
                <c:manualLayout>
                  <c:x val="5.784714779399674E-3"/>
                  <c:y val="-5.8197539075490551E-2"/>
                </c:manualLayout>
              </c:layout>
              <c:tx>
                <c:rich>
                  <a:bodyPr/>
                  <a:lstStyle/>
                  <a:p>
                    <a:fld id="{E71A4F97-B248-F544-B31C-221BDEDA029A}" type="CATEGORYNAME">
                      <a:rPr lang="en-US" b="1" smtClean="0"/>
                      <a:pPr/>
                      <a:t>[CATEGORY NAME]</a:t>
                    </a:fld>
                    <a:br>
                      <a:rPr lang="en-US"/>
                    </a:br>
                    <a:r>
                      <a:rPr lang="en-US"/>
                      <a:t>(36)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FD-6D44-BB12-82765AE39917}"/>
                </c:ext>
              </c:extLst>
            </c:dLbl>
            <c:dLbl>
              <c:idx val="1"/>
              <c:tx>
                <c:rich>
                  <a:bodyPr/>
                  <a:lstStyle/>
                  <a:p>
                    <a:fld id="{F1ED4FDD-34A4-BB41-B797-4EAD94FC5E24}" type="CATEGORYNAME">
                      <a:rPr lang="en-US" b="1" smtClean="0"/>
                      <a:pPr/>
                      <a:t>[CATEGORY NAME]</a:t>
                    </a:fld>
                    <a:br>
                      <a:rPr lang="en-US"/>
                    </a:br>
                    <a:r>
                      <a:rPr lang="en-US"/>
                      <a:t>(216)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a:lstStyle/>
                  <a:p>
                    <a:fld id="{C4A855D2-81DF-0146-9E80-110CAC766834}" type="CATEGORYNAME">
                      <a:rPr lang="en-US" b="1" smtClean="0"/>
                      <a:pPr/>
                      <a:t>[CATEGORY NAME]</a:t>
                    </a:fld>
                    <a:br>
                      <a:rPr lang="en-US"/>
                    </a:br>
                    <a:r>
                      <a:rPr lang="en-US"/>
                      <a:t>(316)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a:lstStyle/>
                  <a:p>
                    <a:fld id="{91EDF69E-85BC-9346-98C1-7597505F822D}" type="CATEGORYNAME">
                      <a:rPr lang="en-US" b="1" smtClean="0">
                        <a:solidFill>
                          <a:schemeClr val="bg1"/>
                        </a:solidFill>
                      </a:rPr>
                      <a:pPr/>
                      <a:t>[CATEGORY NAME]</a:t>
                    </a:fld>
                    <a:br>
                      <a:rPr lang="en-US">
                        <a:solidFill>
                          <a:schemeClr val="bg1"/>
                        </a:solidFill>
                      </a:rPr>
                    </a:br>
                    <a:r>
                      <a:rPr lang="en-US">
                        <a:solidFill>
                          <a:schemeClr val="bg1"/>
                        </a:solidFill>
                      </a:rPr>
                      <a:t>(740</a:t>
                    </a:r>
                    <a:r>
                      <a:rPr lang="en-US"/>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1.9282382597998913E-3"/>
                  <c:y val="2.4941802460924509E-2"/>
                </c:manualLayout>
              </c:layout>
              <c:tx>
                <c:rich>
                  <a:bodyPr/>
                  <a:lstStyle/>
                  <a:p>
                    <a:r>
                      <a:rPr lang="en-US" b="1" dirty="0"/>
                      <a:t>Others</a:t>
                    </a:r>
                    <a:br>
                      <a:rPr lang="en-US" dirty="0"/>
                    </a:br>
                    <a:r>
                      <a:rPr lang="en-US" dirty="0"/>
                      <a:t>(425)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2BFD-6D44-BB12-82765AE399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Diagnostics</c:v>
                </c:pt>
                <c:pt idx="1">
                  <c:v>Biotech</c:v>
                </c:pt>
                <c:pt idx="2">
                  <c:v>Pharma</c:v>
                </c:pt>
                <c:pt idx="3">
                  <c:v>Medtech</c:v>
                </c:pt>
                <c:pt idx="4">
                  <c:v>Others</c:v>
                </c:pt>
              </c:strCache>
            </c:strRef>
          </c:cat>
          <c:val>
            <c:numRef>
              <c:f>Sheet1!$B$2:$B$6</c:f>
              <c:numCache>
                <c:formatCode>General</c:formatCode>
                <c:ptCount val="5"/>
                <c:pt idx="0">
                  <c:v>36</c:v>
                </c:pt>
                <c:pt idx="1">
                  <c:v>216</c:v>
                </c:pt>
                <c:pt idx="2">
                  <c:v>316</c:v>
                </c:pt>
                <c:pt idx="3">
                  <c:v>740</c:v>
                </c:pt>
                <c:pt idx="4">
                  <c:v>425</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solidFill>
              <a:schemeClr val="tx2"/>
            </a:solidFill>
          </c:spPr>
          <c:dPt>
            <c:idx val="0"/>
            <c:bubble3D val="0"/>
            <c:spPr>
              <a:solidFill>
                <a:schemeClr val="tx2">
                  <a:alpha val="50000"/>
                </a:schemeClr>
              </a:solidFill>
              <a:ln>
                <a:noFill/>
              </a:ln>
              <a:effectLst/>
            </c:spPr>
            <c:extLst>
              <c:ext xmlns:c16="http://schemas.microsoft.com/office/drawing/2014/chart" uri="{C3380CC4-5D6E-409C-BE32-E72D297353CC}">
                <c16:uniqueId val="{00000001-2BFD-6D44-BB12-82765AE39917}"/>
              </c:ext>
            </c:extLst>
          </c:dPt>
          <c:dPt>
            <c:idx val="1"/>
            <c:bubble3D val="0"/>
            <c:spPr>
              <a:solidFill>
                <a:schemeClr val="accent2"/>
              </a:solidFill>
              <a:ln>
                <a:noFill/>
              </a:ln>
              <a:effectLst/>
            </c:spPr>
            <c:extLst>
              <c:ext xmlns:c16="http://schemas.microsoft.com/office/drawing/2014/chart" uri="{C3380CC4-5D6E-409C-BE32-E72D297353CC}">
                <c16:uniqueId val="{00000003-2BFD-6D44-BB12-82765AE39917}"/>
              </c:ext>
            </c:extLst>
          </c:dPt>
          <c:dPt>
            <c:idx val="2"/>
            <c:bubble3D val="0"/>
            <c:spPr>
              <a:solidFill>
                <a:schemeClr val="accent2">
                  <a:alpha val="64809"/>
                </a:schemeClr>
              </a:solidFill>
              <a:ln>
                <a:noFill/>
              </a:ln>
              <a:effectLst/>
            </c:spPr>
            <c:extLst>
              <c:ext xmlns:c16="http://schemas.microsoft.com/office/drawing/2014/chart" uri="{C3380CC4-5D6E-409C-BE32-E72D297353CC}">
                <c16:uniqueId val="{00000005-2BFD-6D44-BB12-82765AE39917}"/>
              </c:ext>
            </c:extLst>
          </c:dPt>
          <c:dPt>
            <c:idx val="3"/>
            <c:bubble3D val="0"/>
            <c:spPr>
              <a:solidFill>
                <a:schemeClr val="tx2"/>
              </a:solidFill>
              <a:ln>
                <a:noFill/>
              </a:ln>
              <a:effectLst/>
            </c:spPr>
            <c:extLst>
              <c:ext xmlns:c16="http://schemas.microsoft.com/office/drawing/2014/chart" uri="{C3380CC4-5D6E-409C-BE32-E72D297353CC}">
                <c16:uniqueId val="{00000007-2BFD-6D44-BB12-82765AE39917}"/>
              </c:ext>
            </c:extLst>
          </c:dPt>
          <c:dPt>
            <c:idx val="4"/>
            <c:bubble3D val="0"/>
            <c:spPr>
              <a:solidFill>
                <a:schemeClr val="tx2">
                  <a:alpha val="75000"/>
                </a:schemeClr>
              </a:solidFill>
              <a:ln>
                <a:noFill/>
              </a:ln>
              <a:effectLst/>
            </c:spPr>
            <c:extLst>
              <c:ext xmlns:c16="http://schemas.microsoft.com/office/drawing/2014/chart" uri="{C3380CC4-5D6E-409C-BE32-E72D297353CC}">
                <c16:uniqueId val="{00000009-2BFD-6D44-BB12-82765AE39917}"/>
              </c:ext>
            </c:extLst>
          </c:dPt>
          <c:dLbls>
            <c:dLbl>
              <c:idx val="0"/>
              <c:layout>
                <c:manualLayout>
                  <c:x val="5.784714779399674E-3"/>
                  <c:y val="-5.8197539075490551E-2"/>
                </c:manualLayout>
              </c:layout>
              <c:tx>
                <c:rich>
                  <a:bodyPr/>
                  <a:lstStyle/>
                  <a:p>
                    <a:fld id="{E71A4F97-B248-F544-B31C-221BDEDA029A}" type="CATEGORYNAME">
                      <a:rPr lang="en-US" b="1" smtClean="0"/>
                      <a:pPr/>
                      <a:t>[CATEGORY NAME]</a:t>
                    </a:fld>
                    <a:br>
                      <a:rPr lang="en-US"/>
                    </a:br>
                    <a:r>
                      <a:rPr lang="en-US"/>
                      <a:t>(5)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FD-6D44-BB12-82765AE39917}"/>
                </c:ext>
              </c:extLst>
            </c:dLbl>
            <c:dLbl>
              <c:idx val="1"/>
              <c:tx>
                <c:rich>
                  <a:bodyPr/>
                  <a:lstStyle/>
                  <a:p>
                    <a:fld id="{F1ED4FDD-34A4-BB41-B797-4EAD94FC5E24}" type="CATEGORYNAME">
                      <a:rPr lang="en-US" b="1" smtClean="0"/>
                      <a:pPr/>
                      <a:t>[CATEGORY NAME]</a:t>
                    </a:fld>
                    <a:endParaRPr lang="en-US" b="1"/>
                  </a:p>
                  <a:p>
                    <a:r>
                      <a:rPr lang="en-US"/>
                      <a:t>(34)</a:t>
                    </a:r>
                    <a:br>
                      <a:rPr lang="en-US"/>
                    </a:br>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a:lstStyle/>
                  <a:p>
                    <a:fld id="{C4A855D2-81DF-0146-9E80-110CAC766834}" type="CATEGORYNAME">
                      <a:rPr lang="en-US" b="1" smtClean="0"/>
                      <a:pPr/>
                      <a:t>[CATEGORY NAME]</a:t>
                    </a:fld>
                    <a:br>
                      <a:rPr lang="en-US"/>
                    </a:br>
                    <a:r>
                      <a:rPr lang="en-US"/>
                      <a:t>(60)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a:lstStyle/>
                  <a:p>
                    <a:fld id="{91EDF69E-85BC-9346-98C1-7597505F822D}" type="CATEGORYNAME">
                      <a:rPr lang="en-US" b="1" smtClean="0">
                        <a:solidFill>
                          <a:schemeClr val="bg1"/>
                        </a:solidFill>
                      </a:rPr>
                      <a:pPr/>
                      <a:t>[CATEGORY NAME]</a:t>
                    </a:fld>
                    <a:br>
                      <a:rPr lang="en-US">
                        <a:solidFill>
                          <a:schemeClr val="bg1"/>
                        </a:solidFill>
                      </a:rPr>
                    </a:br>
                    <a:r>
                      <a:rPr lang="en-US">
                        <a:solidFill>
                          <a:schemeClr val="bg1"/>
                        </a:solidFill>
                      </a:rPr>
                      <a:t>(33</a:t>
                    </a:r>
                    <a:r>
                      <a:rPr lang="en-US"/>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1.9282382597998913E-3"/>
                  <c:y val="2.4941802460924509E-2"/>
                </c:manualLayout>
              </c:layout>
              <c:tx>
                <c:rich>
                  <a:bodyPr/>
                  <a:lstStyle/>
                  <a:p>
                    <a:r>
                      <a:rPr lang="en-US" b="1"/>
                      <a:t>Others</a:t>
                    </a:r>
                    <a:br>
                      <a:rPr lang="en-US"/>
                    </a:br>
                    <a:r>
                      <a:rPr lang="en-US"/>
                      <a:t>(29)</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2BFD-6D44-BB12-82765AE399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Diagnostics</c:v>
                </c:pt>
                <c:pt idx="1">
                  <c:v>Biotech</c:v>
                </c:pt>
                <c:pt idx="2">
                  <c:v>Pharma</c:v>
                </c:pt>
                <c:pt idx="3">
                  <c:v>Medtech</c:v>
                </c:pt>
                <c:pt idx="4">
                  <c:v>Others</c:v>
                </c:pt>
              </c:strCache>
            </c:strRef>
          </c:cat>
          <c:val>
            <c:numRef>
              <c:f>Sheet1!$B$2:$B$6</c:f>
              <c:numCache>
                <c:formatCode>General</c:formatCode>
                <c:ptCount val="5"/>
                <c:pt idx="0">
                  <c:v>5</c:v>
                </c:pt>
                <c:pt idx="1">
                  <c:v>34</c:v>
                </c:pt>
                <c:pt idx="2">
                  <c:v>60</c:v>
                </c:pt>
                <c:pt idx="3">
                  <c:v>33</c:v>
                </c:pt>
                <c:pt idx="4">
                  <c:v>29</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6688944220318"/>
          <c:y val="0"/>
          <c:w val="0.82719523871658884"/>
          <c:h val="0.63267670997261072"/>
        </c:manualLayout>
      </c:layout>
      <c:barChart>
        <c:barDir val="col"/>
        <c:grouping val="stack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3.7834304811033858E-3"/>
                  <c:y val="-0.2736097449852635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DEE-384D-9481-ABA393017BDC}"/>
                </c:ext>
              </c:extLst>
            </c:dLbl>
            <c:dLbl>
              <c:idx val="1"/>
              <c:layout>
                <c:manualLayout>
                  <c:x val="2.7760060398896642E-3"/>
                  <c:y val="-0.403080217547756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EE-384D-9481-ABA393017BDC}"/>
                </c:ext>
              </c:extLst>
            </c:dLbl>
            <c:dLbl>
              <c:idx val="2"/>
              <c:layout>
                <c:manualLayout>
                  <c:x val="2.0147512081655368E-3"/>
                  <c:y val="-0.200668219488204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EE-384D-9481-ABA393017BDC}"/>
                </c:ext>
              </c:extLst>
            </c:dLbl>
            <c:dLbl>
              <c:idx val="3"/>
              <c:layout>
                <c:manualLayout>
                  <c:x val="-2.7759059230646858E-3"/>
                  <c:y val="-0.105501685558936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EE-384D-9481-ABA393017BDC}"/>
                </c:ext>
              </c:extLst>
            </c:dLbl>
            <c:dLbl>
              <c:idx val="4"/>
              <c:layout>
                <c:manualLayout>
                  <c:x val="5.5520120797793535E-3"/>
                  <c:y val="-3.44513006451075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2A-4A0F-A2BE-76629C26CE6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One-person companies* 
(49)</c:v>
                </c:pt>
                <c:pt idx="1">
                  <c:v>Micro companies
(65)</c:v>
                </c:pt>
                <c:pt idx="2">
                  <c:v>Small companies
(34)</c:v>
                </c:pt>
                <c:pt idx="3">
                  <c:v>Medium-sized companies
(12)</c:v>
                </c:pt>
                <c:pt idx="4">
                  <c:v>Large companies
(1)</c:v>
                </c:pt>
              </c:strCache>
            </c:strRef>
          </c:cat>
          <c:val>
            <c:numRef>
              <c:f>Sheet1!$B$2:$B$6</c:f>
              <c:numCache>
                <c:formatCode>0%</c:formatCode>
                <c:ptCount val="5"/>
                <c:pt idx="0">
                  <c:v>0.3</c:v>
                </c:pt>
                <c:pt idx="1">
                  <c:v>0.4</c:v>
                </c:pt>
                <c:pt idx="2">
                  <c:v>0.2</c:v>
                </c:pt>
                <c:pt idx="3">
                  <c:v>7.4999999999999997E-2</c:v>
                </c:pt>
                <c:pt idx="4" formatCode="0.0%">
                  <c:v>6.0000000000000001E-3</c:v>
                </c:pt>
              </c:numCache>
            </c:numRef>
          </c:val>
          <c:extLst>
            <c:ext xmlns:c16="http://schemas.microsoft.com/office/drawing/2014/chart" uri="{C3380CC4-5D6E-409C-BE32-E72D297353CC}">
              <c16:uniqueId val="{00000004-EDEE-384D-9481-ABA393017BDC}"/>
            </c:ext>
          </c:extLst>
        </c:ser>
        <c:dLbls>
          <c:showLegendKey val="0"/>
          <c:showVal val="0"/>
          <c:showCatName val="0"/>
          <c:showSerName val="0"/>
          <c:showPercent val="0"/>
          <c:showBubbleSize val="0"/>
        </c:dLbls>
        <c:gapWidth val="100"/>
        <c:overlap val="100"/>
        <c:axId val="1046059999"/>
        <c:axId val="1508936975"/>
      </c:barChart>
      <c:catAx>
        <c:axId val="1046059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l"/>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solidFill>
              <a:schemeClr val="tx2"/>
            </a:solidFill>
          </c:spPr>
          <c:dPt>
            <c:idx val="0"/>
            <c:bubble3D val="0"/>
            <c:spPr>
              <a:solidFill>
                <a:schemeClr val="tx2">
                  <a:alpha val="50000"/>
                </a:schemeClr>
              </a:solidFill>
              <a:ln>
                <a:noFill/>
              </a:ln>
              <a:effectLst/>
            </c:spPr>
            <c:extLst>
              <c:ext xmlns:c16="http://schemas.microsoft.com/office/drawing/2014/chart" uri="{C3380CC4-5D6E-409C-BE32-E72D297353CC}">
                <c16:uniqueId val="{00000001-0456-BD4E-A8EA-65DA53C8098A}"/>
              </c:ext>
            </c:extLst>
          </c:dPt>
          <c:dPt>
            <c:idx val="1"/>
            <c:bubble3D val="0"/>
            <c:spPr>
              <a:solidFill>
                <a:schemeClr val="accent2"/>
              </a:solidFill>
              <a:ln>
                <a:noFill/>
              </a:ln>
              <a:effectLst/>
            </c:spPr>
            <c:extLst>
              <c:ext xmlns:c16="http://schemas.microsoft.com/office/drawing/2014/chart" uri="{C3380CC4-5D6E-409C-BE32-E72D297353CC}">
                <c16:uniqueId val="{00000003-0456-BD4E-A8EA-65DA53C8098A}"/>
              </c:ext>
            </c:extLst>
          </c:dPt>
          <c:dPt>
            <c:idx val="2"/>
            <c:bubble3D val="0"/>
            <c:spPr>
              <a:solidFill>
                <a:schemeClr val="accent2">
                  <a:alpha val="64809"/>
                </a:schemeClr>
              </a:solidFill>
              <a:ln>
                <a:noFill/>
              </a:ln>
              <a:effectLst/>
            </c:spPr>
            <c:extLst>
              <c:ext xmlns:c16="http://schemas.microsoft.com/office/drawing/2014/chart" uri="{C3380CC4-5D6E-409C-BE32-E72D297353CC}">
                <c16:uniqueId val="{00000005-0456-BD4E-A8EA-65DA53C8098A}"/>
              </c:ext>
            </c:extLst>
          </c:dPt>
          <c:dPt>
            <c:idx val="3"/>
            <c:bubble3D val="0"/>
            <c:spPr>
              <a:solidFill>
                <a:schemeClr val="tx2"/>
              </a:solidFill>
              <a:ln>
                <a:noFill/>
              </a:ln>
              <a:effectLst/>
            </c:spPr>
            <c:extLst>
              <c:ext xmlns:c16="http://schemas.microsoft.com/office/drawing/2014/chart" uri="{C3380CC4-5D6E-409C-BE32-E72D297353CC}">
                <c16:uniqueId val="{00000007-0456-BD4E-A8EA-65DA53C8098A}"/>
              </c:ext>
            </c:extLst>
          </c:dPt>
          <c:dPt>
            <c:idx val="4"/>
            <c:bubble3D val="0"/>
            <c:spPr>
              <a:solidFill>
                <a:schemeClr val="tx2">
                  <a:alpha val="75000"/>
                </a:schemeClr>
              </a:solidFill>
              <a:ln>
                <a:noFill/>
              </a:ln>
              <a:effectLst/>
            </c:spPr>
            <c:extLst>
              <c:ext xmlns:c16="http://schemas.microsoft.com/office/drawing/2014/chart" uri="{C3380CC4-5D6E-409C-BE32-E72D297353CC}">
                <c16:uniqueId val="{00000009-0456-BD4E-A8EA-65DA53C8098A}"/>
              </c:ext>
            </c:extLst>
          </c:dPt>
          <c:dLbls>
            <c:dLbl>
              <c:idx val="0"/>
              <c:layout>
                <c:manualLayout>
                  <c:x val="5.784714779399674E-3"/>
                  <c:y val="-5.8197539075490551E-2"/>
                </c:manualLayout>
              </c:layout>
              <c:tx>
                <c:rich>
                  <a:bodyPr/>
                  <a:lstStyle/>
                  <a:p>
                    <a:fld id="{E71A4F97-B248-F544-B31C-221BDEDA029A}" type="CATEGORYNAME">
                      <a:rPr lang="en-US" b="1" smtClean="0"/>
                      <a:pPr/>
                      <a:t>[CATEGORY NAME]</a:t>
                    </a:fld>
                    <a:br>
                      <a:rPr lang="en-US"/>
                    </a:br>
                    <a:r>
                      <a:rPr lang="en-US"/>
                      <a:t>(40)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56-BD4E-A8EA-65DA53C8098A}"/>
                </c:ext>
              </c:extLst>
            </c:dLbl>
            <c:dLbl>
              <c:idx val="1"/>
              <c:tx>
                <c:rich>
                  <a:bodyPr/>
                  <a:lstStyle/>
                  <a:p>
                    <a:fld id="{F1ED4FDD-34A4-BB41-B797-4EAD94FC5E24}" type="CATEGORYNAME">
                      <a:rPr lang="en-US" b="1" smtClean="0"/>
                      <a:pPr/>
                      <a:t>[CATEGORY NAME]</a:t>
                    </a:fld>
                    <a:endParaRPr lang="en-US" b="1"/>
                  </a:p>
                  <a:p>
                    <a:r>
                      <a:rPr lang="en-US"/>
                      <a:t>(539)</a:t>
                    </a:r>
                    <a:br>
                      <a:rPr lang="en-US"/>
                    </a:br>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56-BD4E-A8EA-65DA53C8098A}"/>
                </c:ext>
              </c:extLst>
            </c:dLbl>
            <c:dLbl>
              <c:idx val="2"/>
              <c:tx>
                <c:rich>
                  <a:bodyPr/>
                  <a:lstStyle/>
                  <a:p>
                    <a:fld id="{C4A855D2-81DF-0146-9E80-110CAC766834}" type="CATEGORYNAME">
                      <a:rPr lang="en-US" b="1" smtClean="0"/>
                      <a:pPr/>
                      <a:t>[CATEGORY NAME]</a:t>
                    </a:fld>
                    <a:br>
                      <a:rPr lang="en-US"/>
                    </a:br>
                    <a:r>
                      <a:rPr lang="en-US"/>
                      <a:t>(530)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56-BD4E-A8EA-65DA53C8098A}"/>
                </c:ext>
              </c:extLst>
            </c:dLbl>
            <c:dLbl>
              <c:idx val="3"/>
              <c:tx>
                <c:rich>
                  <a:bodyPr/>
                  <a:lstStyle/>
                  <a:p>
                    <a:fld id="{91EDF69E-85BC-9346-98C1-7597505F822D}" type="CATEGORYNAME">
                      <a:rPr lang="en-US" b="1" smtClean="0">
                        <a:solidFill>
                          <a:schemeClr val="bg1"/>
                        </a:solidFill>
                      </a:rPr>
                      <a:pPr/>
                      <a:t>[CATEGORY NAME]</a:t>
                    </a:fld>
                    <a:br>
                      <a:rPr lang="en-US">
                        <a:solidFill>
                          <a:schemeClr val="bg1"/>
                        </a:solidFill>
                      </a:rPr>
                    </a:br>
                    <a:r>
                      <a:rPr lang="en-US">
                        <a:solidFill>
                          <a:schemeClr val="bg1"/>
                        </a:solidFill>
                      </a:rPr>
                      <a:t>(791</a:t>
                    </a:r>
                    <a:r>
                      <a:rPr lang="en-US"/>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456-BD4E-A8EA-65DA53C8098A}"/>
                </c:ext>
              </c:extLst>
            </c:dLbl>
            <c:dLbl>
              <c:idx val="4"/>
              <c:layout>
                <c:manualLayout>
                  <c:x val="1.9282382597998913E-3"/>
                  <c:y val="2.4941802460924509E-2"/>
                </c:manualLayout>
              </c:layout>
              <c:tx>
                <c:rich>
                  <a:bodyPr/>
                  <a:lstStyle/>
                  <a:p>
                    <a:r>
                      <a:rPr lang="en-US" b="1"/>
                      <a:t>Others</a:t>
                    </a:r>
                    <a:br>
                      <a:rPr lang="en-US" b="1"/>
                    </a:br>
                    <a:r>
                      <a:rPr lang="en-US"/>
                      <a:t>(288)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0456-BD4E-A8EA-65DA53C8098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Diagnostics</c:v>
                </c:pt>
                <c:pt idx="1">
                  <c:v>Biotech</c:v>
                </c:pt>
                <c:pt idx="2">
                  <c:v>Pharma</c:v>
                </c:pt>
                <c:pt idx="3">
                  <c:v>Medtech</c:v>
                </c:pt>
                <c:pt idx="4">
                  <c:v>Others</c:v>
                </c:pt>
              </c:strCache>
            </c:strRef>
          </c:cat>
          <c:val>
            <c:numRef>
              <c:f>Sheet1!$B$2:$B$6</c:f>
              <c:numCache>
                <c:formatCode>General</c:formatCode>
                <c:ptCount val="5"/>
                <c:pt idx="0">
                  <c:v>40</c:v>
                </c:pt>
                <c:pt idx="1">
                  <c:v>539</c:v>
                </c:pt>
                <c:pt idx="2">
                  <c:v>530</c:v>
                </c:pt>
                <c:pt idx="3">
                  <c:v>791</c:v>
                </c:pt>
                <c:pt idx="4">
                  <c:v>288</c:v>
                </c:pt>
              </c:numCache>
            </c:numRef>
          </c:val>
          <c:extLst>
            <c:ext xmlns:c16="http://schemas.microsoft.com/office/drawing/2014/chart" uri="{C3380CC4-5D6E-409C-BE32-E72D297353CC}">
              <c16:uniqueId val="{0000000A-0456-BD4E-A8EA-65DA53C8098A}"/>
            </c:ext>
          </c:extLst>
        </c:ser>
        <c:dLbls>
          <c:showLegendKey val="0"/>
          <c:showVal val="0"/>
          <c:showCatName val="1"/>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6688944220318"/>
          <c:y val="0"/>
          <c:w val="0.82719523871658884"/>
          <c:h val="0.63267670997261072"/>
        </c:manualLayout>
      </c:layout>
      <c:barChart>
        <c:barDir val="col"/>
        <c:grouping val="stack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2.1979063492940029E-3"/>
                  <c:y val="-0.11758512579984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38-EA47-925E-0EDE04F0283B}"/>
                </c:ext>
              </c:extLst>
            </c:dLbl>
            <c:dLbl>
              <c:idx val="1"/>
              <c:layout>
                <c:manualLayout>
                  <c:x val="2.014812760859408E-3"/>
                  <c:y val="-0.274975125802926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38-EA47-925E-0EDE04F0283B}"/>
                </c:ext>
              </c:extLst>
            </c:dLbl>
            <c:dLbl>
              <c:idx val="2"/>
              <c:layout>
                <c:manualLayout>
                  <c:x val="-2.7759729514960606E-3"/>
                  <c:y val="-0.312778978247125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38-EA47-925E-0EDE04F0283B}"/>
                </c:ext>
              </c:extLst>
            </c:dLbl>
            <c:dLbl>
              <c:idx val="3"/>
              <c:layout>
                <c:manualLayout>
                  <c:x val="3.0650062525970894E-3"/>
                  <c:y val="-0.1283126718136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38-EA47-925E-0EDE04F0283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 companies
(219)</c:v>
                </c:pt>
                <c:pt idx="1">
                  <c:v>Small companies
(762)</c:v>
                </c:pt>
                <c:pt idx="2">
                  <c:v>Medium-sized companies
(930)</c:v>
                </c:pt>
                <c:pt idx="3">
                  <c:v>Large companies
(277)</c:v>
                </c:pt>
              </c:strCache>
            </c:strRef>
          </c:cat>
          <c:val>
            <c:numRef>
              <c:f>Sheet1!$B$2:$B$5</c:f>
              <c:numCache>
                <c:formatCode>0%</c:formatCode>
                <c:ptCount val="4"/>
                <c:pt idx="0">
                  <c:v>0.1</c:v>
                </c:pt>
                <c:pt idx="1">
                  <c:v>0.35</c:v>
                </c:pt>
                <c:pt idx="2">
                  <c:v>0.43</c:v>
                </c:pt>
                <c:pt idx="3">
                  <c:v>0.13</c:v>
                </c:pt>
              </c:numCache>
            </c:numRef>
          </c:val>
          <c:extLst>
            <c:ext xmlns:c16="http://schemas.microsoft.com/office/drawing/2014/chart" uri="{C3380CC4-5D6E-409C-BE32-E72D297353CC}">
              <c16:uniqueId val="{00000005-1A38-EA47-925E-0EDE04F0283B}"/>
            </c:ext>
          </c:extLst>
        </c:ser>
        <c:dLbls>
          <c:showLegendKey val="0"/>
          <c:showVal val="0"/>
          <c:showCatName val="0"/>
          <c:showSerName val="0"/>
          <c:showPercent val="0"/>
          <c:showBubbleSize val="0"/>
        </c:dLbls>
        <c:gapWidth val="100"/>
        <c:overlap val="100"/>
        <c:axId val="1046059999"/>
        <c:axId val="1508936975"/>
      </c:barChart>
      <c:catAx>
        <c:axId val="10460599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l"/>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solidFill>
              <a:schemeClr val="tx2"/>
            </a:solidFill>
          </c:spPr>
          <c:dPt>
            <c:idx val="0"/>
            <c:bubble3D val="0"/>
            <c:spPr>
              <a:solidFill>
                <a:schemeClr val="tx2">
                  <a:alpha val="50000"/>
                </a:schemeClr>
              </a:solidFill>
              <a:ln>
                <a:noFill/>
              </a:ln>
              <a:effectLst/>
            </c:spPr>
            <c:extLst>
              <c:ext xmlns:c16="http://schemas.microsoft.com/office/drawing/2014/chart" uri="{C3380CC4-5D6E-409C-BE32-E72D297353CC}">
                <c16:uniqueId val="{00000001-1E4B-1740-9824-089E180FE8C7}"/>
              </c:ext>
            </c:extLst>
          </c:dPt>
          <c:dPt>
            <c:idx val="1"/>
            <c:bubble3D val="0"/>
            <c:spPr>
              <a:solidFill>
                <a:schemeClr val="accent2">
                  <a:alpha val="64809"/>
                </a:schemeClr>
              </a:solidFill>
              <a:ln>
                <a:noFill/>
              </a:ln>
              <a:effectLst/>
            </c:spPr>
            <c:extLst>
              <c:ext xmlns:c16="http://schemas.microsoft.com/office/drawing/2014/chart" uri="{C3380CC4-5D6E-409C-BE32-E72D297353CC}">
                <c16:uniqueId val="{00000003-1E4B-1740-9824-089E180FE8C7}"/>
              </c:ext>
            </c:extLst>
          </c:dPt>
          <c:dPt>
            <c:idx val="2"/>
            <c:bubble3D val="0"/>
            <c:spPr>
              <a:solidFill>
                <a:schemeClr val="accent2"/>
              </a:solidFill>
              <a:ln>
                <a:noFill/>
              </a:ln>
              <a:effectLst/>
            </c:spPr>
            <c:extLst>
              <c:ext xmlns:c16="http://schemas.microsoft.com/office/drawing/2014/chart" uri="{C3380CC4-5D6E-409C-BE32-E72D297353CC}">
                <c16:uniqueId val="{00000005-1E4B-1740-9824-089E180FE8C7}"/>
              </c:ext>
            </c:extLst>
          </c:dPt>
          <c:dPt>
            <c:idx val="3"/>
            <c:bubble3D val="0"/>
            <c:spPr>
              <a:solidFill>
                <a:schemeClr val="tx2"/>
              </a:solidFill>
              <a:ln>
                <a:noFill/>
              </a:ln>
              <a:effectLst/>
            </c:spPr>
            <c:extLst>
              <c:ext xmlns:c16="http://schemas.microsoft.com/office/drawing/2014/chart" uri="{C3380CC4-5D6E-409C-BE32-E72D297353CC}">
                <c16:uniqueId val="{00000007-1E4B-1740-9824-089E180FE8C7}"/>
              </c:ext>
            </c:extLst>
          </c:dPt>
          <c:dPt>
            <c:idx val="4"/>
            <c:bubble3D val="0"/>
            <c:spPr>
              <a:solidFill>
                <a:schemeClr val="tx2">
                  <a:alpha val="75000"/>
                </a:schemeClr>
              </a:solidFill>
              <a:ln>
                <a:noFill/>
              </a:ln>
              <a:effectLst/>
            </c:spPr>
            <c:extLst>
              <c:ext xmlns:c16="http://schemas.microsoft.com/office/drawing/2014/chart" uri="{C3380CC4-5D6E-409C-BE32-E72D297353CC}">
                <c16:uniqueId val="{00000009-1E4B-1740-9824-089E180FE8C7}"/>
              </c:ext>
            </c:extLst>
          </c:dPt>
          <c:dLbls>
            <c:dLbl>
              <c:idx val="0"/>
              <c:layout>
                <c:manualLayout>
                  <c:x val="5.784714779399674E-3"/>
                  <c:y val="-5.8197539075490551E-2"/>
                </c:manualLayout>
              </c:layout>
              <c:tx>
                <c:rich>
                  <a:bodyPr/>
                  <a:lstStyle/>
                  <a:p>
                    <a:fld id="{E71A4F97-B248-F544-B31C-221BDEDA029A}" type="CATEGORYNAME">
                      <a:rPr lang="en-US" b="1" smtClean="0"/>
                      <a:pPr/>
                      <a:t>[CATEGORY NAME]</a:t>
                    </a:fld>
                    <a:br>
                      <a:rPr lang="en-US" dirty="0"/>
                    </a:br>
                    <a:r>
                      <a:rPr lang="en-US" dirty="0"/>
                      <a:t>0,2%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4B-1740-9824-089E180FE8C7}"/>
                </c:ext>
              </c:extLst>
            </c:dLbl>
            <c:dLbl>
              <c:idx val="1"/>
              <c:tx>
                <c:rich>
                  <a:bodyPr/>
                  <a:lstStyle/>
                  <a:p>
                    <a:fld id="{C4A855D2-81DF-0146-9E80-110CAC766834}" type="CATEGORYNAME">
                      <a:rPr lang="en-US" b="1" smtClean="0"/>
                      <a:pPr/>
                      <a:t>[CATEGORY NAME]</a:t>
                    </a:fld>
                    <a:br>
                      <a:rPr lang="en-US" dirty="0"/>
                    </a:br>
                    <a:r>
                      <a:rPr lang="en-US" dirty="0"/>
                      <a:t>46%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4B-1740-9824-089E180FE8C7}"/>
                </c:ext>
              </c:extLst>
            </c:dLbl>
            <c:dLbl>
              <c:idx val="2"/>
              <c:tx>
                <c:rich>
                  <a:bodyPr/>
                  <a:lstStyle/>
                  <a:p>
                    <a:fld id="{F1ED4FDD-34A4-BB41-B797-4EAD94FC5E24}" type="CATEGORYNAME">
                      <a:rPr lang="en-US" b="1" smtClean="0"/>
                      <a:pPr/>
                      <a:t>[CATEGORY NAME]</a:t>
                    </a:fld>
                    <a:endParaRPr lang="en-US" b="1" dirty="0"/>
                  </a:p>
                  <a:p>
                    <a:r>
                      <a:rPr lang="en-US" dirty="0"/>
                      <a:t>15%</a:t>
                    </a:r>
                    <a:br>
                      <a:rPr lang="en-US" dirty="0"/>
                    </a:br>
                    <a:endParaRPr lang="en-US"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4B-1740-9824-089E180FE8C7}"/>
                </c:ext>
              </c:extLst>
            </c:dLbl>
            <c:dLbl>
              <c:idx val="3"/>
              <c:tx>
                <c:rich>
                  <a:bodyPr/>
                  <a:lstStyle/>
                  <a:p>
                    <a:fld id="{91EDF69E-85BC-9346-98C1-7597505F822D}" type="CATEGORYNAME">
                      <a:rPr lang="en-US" b="1" smtClean="0">
                        <a:solidFill>
                          <a:schemeClr val="bg1"/>
                        </a:solidFill>
                      </a:rPr>
                      <a:pPr/>
                      <a:t>[CATEGORY NAME]</a:t>
                    </a:fld>
                    <a:br>
                      <a:rPr lang="en-US" dirty="0">
                        <a:solidFill>
                          <a:schemeClr val="bg1"/>
                        </a:solidFill>
                      </a:rPr>
                    </a:br>
                    <a:r>
                      <a:rPr lang="en-US" dirty="0">
                        <a:solidFill>
                          <a:schemeClr val="bg1"/>
                        </a:solidFill>
                      </a:rPr>
                      <a:t>31%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E4B-1740-9824-089E180FE8C7}"/>
                </c:ext>
              </c:extLst>
            </c:dLbl>
            <c:dLbl>
              <c:idx val="4"/>
              <c:layout>
                <c:manualLayout>
                  <c:x val="1.9282382597998913E-3"/>
                  <c:y val="2.4941802460924509E-2"/>
                </c:manualLayout>
              </c:layout>
              <c:tx>
                <c:rich>
                  <a:bodyPr/>
                  <a:lstStyle/>
                  <a:p>
                    <a:r>
                      <a:rPr lang="en-US" b="1" dirty="0"/>
                      <a:t>Others</a:t>
                    </a:r>
                    <a:br>
                      <a:rPr lang="en-US" dirty="0"/>
                    </a:br>
                    <a:r>
                      <a:rPr lang="en-US" dirty="0"/>
                      <a:t>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E4B-1740-9824-089E180FE8C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Diagnostics</c:v>
                </c:pt>
                <c:pt idx="1">
                  <c:v>Pharma</c:v>
                </c:pt>
                <c:pt idx="2">
                  <c:v>Biotech</c:v>
                </c:pt>
                <c:pt idx="3">
                  <c:v>Medtech</c:v>
                </c:pt>
                <c:pt idx="4">
                  <c:v>Others</c:v>
                </c:pt>
              </c:strCache>
            </c:strRef>
          </c:cat>
          <c:val>
            <c:numRef>
              <c:f>Sheet1!$B$2:$B$6</c:f>
              <c:numCache>
                <c:formatCode>0%</c:formatCode>
                <c:ptCount val="5"/>
                <c:pt idx="0" formatCode="0.0%">
                  <c:v>1.7058528907817488E-3</c:v>
                </c:pt>
                <c:pt idx="1">
                  <c:v>0.46055157562840643</c:v>
                </c:pt>
                <c:pt idx="2">
                  <c:v>0.15350588389205502</c:v>
                </c:pt>
                <c:pt idx="3">
                  <c:v>0.30751018892857895</c:v>
                </c:pt>
                <c:pt idx="4">
                  <c:v>7.6726498660177861E-2</c:v>
                </c:pt>
              </c:numCache>
            </c:numRef>
          </c:val>
          <c:extLst>
            <c:ext xmlns:c16="http://schemas.microsoft.com/office/drawing/2014/chart" uri="{C3380CC4-5D6E-409C-BE32-E72D297353CC}">
              <c16:uniqueId val="{0000000A-1E4B-1740-9824-089E180FE8C7}"/>
            </c:ext>
          </c:extLst>
        </c:ser>
        <c:dLbls>
          <c:showLegendKey val="0"/>
          <c:showVal val="0"/>
          <c:showCatName val="1"/>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D3A61-8341-4BF9-A9AC-1B6CE7C62331}" type="datetimeFigureOut">
              <a:rPr lang="sv-SE" smtClean="0"/>
              <a:t>2024-10-21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61A0F7-3551-421C-9893-E4EC35F51C27}" type="slidenum">
              <a:rPr lang="sv-SE" smtClean="0"/>
              <a:t>‹#›</a:t>
            </a:fld>
            <a:endParaRPr lang="sv-SE"/>
          </a:p>
        </p:txBody>
      </p:sp>
    </p:spTree>
    <p:extLst>
      <p:ext uri="{BB962C8B-B14F-4D97-AF65-F5344CB8AC3E}">
        <p14:creationId xmlns:p14="http://schemas.microsoft.com/office/powerpoint/2010/main" val="96929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83DD-E612-4959-985D-C75FEC057D08}" type="datetimeFigureOut">
              <a:rPr lang="sv-SE" smtClean="0"/>
              <a:t>2024-10-21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27065-E11A-46B1-865A-21BF741D0F0D}" type="slidenum">
              <a:rPr lang="sv-SE" smtClean="0"/>
              <a:t>‹#›</a:t>
            </a:fld>
            <a:endParaRPr lang="sv-SE"/>
          </a:p>
        </p:txBody>
      </p:sp>
    </p:spTree>
    <p:extLst>
      <p:ext uri="{BB962C8B-B14F-4D97-AF65-F5344CB8AC3E}">
        <p14:creationId xmlns:p14="http://schemas.microsoft.com/office/powerpoint/2010/main" val="25394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5"/>
          </p:nvPr>
        </p:nvSpPr>
        <p:spPr/>
        <p:txBody>
          <a:bodyPr/>
          <a:lstStyle/>
          <a:p>
            <a:fld id="{52B27065-E11A-46B1-865A-21BF741D0F0D}" type="slidenum">
              <a:rPr lang="sv-SE" smtClean="0"/>
              <a:t>1</a:t>
            </a:fld>
            <a:endParaRPr lang="sv-SE"/>
          </a:p>
        </p:txBody>
      </p:sp>
    </p:spTree>
    <p:extLst>
      <p:ext uri="{BB962C8B-B14F-4D97-AF65-F5344CB8AC3E}">
        <p14:creationId xmlns:p14="http://schemas.microsoft.com/office/powerpoint/2010/main" val="119507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10</a:t>
            </a:fld>
            <a:endParaRPr lang="sv-SE"/>
          </a:p>
        </p:txBody>
      </p:sp>
    </p:spTree>
    <p:extLst>
      <p:ext uri="{BB962C8B-B14F-4D97-AF65-F5344CB8AC3E}">
        <p14:creationId xmlns:p14="http://schemas.microsoft.com/office/powerpoint/2010/main" val="301071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11</a:t>
            </a:fld>
            <a:endParaRPr lang="sv-SE"/>
          </a:p>
        </p:txBody>
      </p:sp>
    </p:spTree>
    <p:extLst>
      <p:ext uri="{BB962C8B-B14F-4D97-AF65-F5344CB8AC3E}">
        <p14:creationId xmlns:p14="http://schemas.microsoft.com/office/powerpoint/2010/main" val="322953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12</a:t>
            </a:fld>
            <a:endParaRPr lang="sv-SE"/>
          </a:p>
        </p:txBody>
      </p:sp>
    </p:spTree>
    <p:extLst>
      <p:ext uri="{BB962C8B-B14F-4D97-AF65-F5344CB8AC3E}">
        <p14:creationId xmlns:p14="http://schemas.microsoft.com/office/powerpoint/2010/main" val="55602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2B27065-E11A-46B1-865A-21BF741D0F0D}" type="slidenum">
              <a:rPr lang="sv-SE" smtClean="0"/>
              <a:t>13</a:t>
            </a:fld>
            <a:endParaRPr lang="sv-SE"/>
          </a:p>
        </p:txBody>
      </p:sp>
    </p:spTree>
    <p:extLst>
      <p:ext uri="{BB962C8B-B14F-4D97-AF65-F5344CB8AC3E}">
        <p14:creationId xmlns:p14="http://schemas.microsoft.com/office/powerpoint/2010/main" val="185724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2</a:t>
            </a:fld>
            <a:endParaRPr lang="sv-SE"/>
          </a:p>
        </p:txBody>
      </p:sp>
    </p:spTree>
    <p:extLst>
      <p:ext uri="{BB962C8B-B14F-4D97-AF65-F5344CB8AC3E}">
        <p14:creationId xmlns:p14="http://schemas.microsoft.com/office/powerpoint/2010/main" val="367465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Stockholms län</a:t>
            </a:r>
            <a:br>
              <a:rPr lang="sv-SE" dirty="0"/>
            </a:br>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3</a:t>
            </a:fld>
            <a:endParaRPr lang="sv-SE"/>
          </a:p>
        </p:txBody>
      </p:sp>
    </p:spTree>
    <p:extLst>
      <p:ext uri="{BB962C8B-B14F-4D97-AF65-F5344CB8AC3E}">
        <p14:creationId xmlns:p14="http://schemas.microsoft.com/office/powerpoint/2010/main" val="372960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CEB0DC7-1FDC-9E45-B0AB-CA339FD7FEC7}" type="slidenum">
              <a:rPr lang="sv-SE" smtClean="0"/>
              <a:t>4</a:t>
            </a:fld>
            <a:endParaRPr lang="sv-SE"/>
          </a:p>
        </p:txBody>
      </p:sp>
    </p:spTree>
    <p:extLst>
      <p:ext uri="{BB962C8B-B14F-4D97-AF65-F5344CB8AC3E}">
        <p14:creationId xmlns:p14="http://schemas.microsoft.com/office/powerpoint/2010/main" val="253366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Diagnostik oftast inte huvudkategorin</a:t>
            </a:r>
          </a:p>
        </p:txBody>
      </p:sp>
      <p:sp>
        <p:nvSpPr>
          <p:cNvPr id="4" name="Platshållare för bildnummer 3"/>
          <p:cNvSpPr>
            <a:spLocks noGrp="1"/>
          </p:cNvSpPr>
          <p:nvPr>
            <p:ph type="sldNum" sz="quarter" idx="10"/>
          </p:nvPr>
        </p:nvSpPr>
        <p:spPr/>
        <p:txBody>
          <a:bodyPr/>
          <a:lstStyle/>
          <a:p>
            <a:fld id="{DCEB0DC7-1FDC-9E45-B0AB-CA339FD7FEC7}" type="slidenum">
              <a:rPr lang="sv-SE" smtClean="0"/>
              <a:t>5</a:t>
            </a:fld>
            <a:endParaRPr lang="sv-SE"/>
          </a:p>
        </p:txBody>
      </p:sp>
    </p:spTree>
    <p:extLst>
      <p:ext uri="{BB962C8B-B14F-4D97-AF65-F5344CB8AC3E}">
        <p14:creationId xmlns:p14="http://schemas.microsoft.com/office/powerpoint/2010/main" val="16682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CEB0DC7-1FDC-9E45-B0AB-CA339FD7FEC7}" type="slidenum">
              <a:rPr lang="sv-SE" smtClean="0"/>
              <a:t>6</a:t>
            </a:fld>
            <a:endParaRPr lang="sv-SE"/>
          </a:p>
        </p:txBody>
      </p:sp>
    </p:spTree>
    <p:extLst>
      <p:ext uri="{BB962C8B-B14F-4D97-AF65-F5344CB8AC3E}">
        <p14:creationId xmlns:p14="http://schemas.microsoft.com/office/powerpoint/2010/main" val="186970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Hur ser det ut idag? 3 sep 2024</a:t>
            </a:r>
          </a:p>
          <a:p>
            <a:r>
              <a:rPr lang="en-SE" dirty="0"/>
              <a:t>Cytiva, Astra</a:t>
            </a:r>
          </a:p>
          <a:p>
            <a:endParaRPr lang="en-SE" dirty="0"/>
          </a:p>
          <a:p>
            <a:r>
              <a:rPr lang="en-SE" dirty="0"/>
              <a:t>Ungefär lika många, men inte samma</a:t>
            </a:r>
          </a:p>
          <a:p>
            <a:endParaRPr lang="en-SE" dirty="0"/>
          </a:p>
          <a:p>
            <a:br>
              <a:rPr lang="en-SE" dirty="0"/>
            </a:br>
            <a:r>
              <a:rPr lang="en-SE" dirty="0"/>
              <a:t>Varav 16 dubbel</a:t>
            </a:r>
            <a:br>
              <a:rPr lang="en-SE" dirty="0"/>
            </a:br>
            <a:br>
              <a:rPr lang="en-SE" dirty="0"/>
            </a:br>
            <a:endParaRPr lang="en-SE" dirty="0"/>
          </a:p>
          <a:p>
            <a:endParaRPr lang="en-SE" dirty="0"/>
          </a:p>
        </p:txBody>
      </p:sp>
      <p:sp>
        <p:nvSpPr>
          <p:cNvPr id="4" name="Slide Number Placeholder 3"/>
          <p:cNvSpPr>
            <a:spLocks noGrp="1"/>
          </p:cNvSpPr>
          <p:nvPr>
            <p:ph type="sldNum" sz="quarter" idx="5"/>
          </p:nvPr>
        </p:nvSpPr>
        <p:spPr/>
        <p:txBody>
          <a:bodyPr/>
          <a:lstStyle/>
          <a:p>
            <a:fld id="{52B27065-E11A-46B1-865A-21BF741D0F0D}" type="slidenum">
              <a:rPr lang="sv-SE" smtClean="0"/>
              <a:t>7</a:t>
            </a:fld>
            <a:endParaRPr lang="sv-SE"/>
          </a:p>
        </p:txBody>
      </p:sp>
    </p:spTree>
    <p:extLst>
      <p:ext uri="{BB962C8B-B14F-4D97-AF65-F5344CB8AC3E}">
        <p14:creationId xmlns:p14="http://schemas.microsoft.com/office/powerpoint/2010/main" val="286365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2B27065-E11A-46B1-865A-21BF741D0F0D}" type="slidenum">
              <a:rPr lang="sv-SE" smtClean="0"/>
              <a:t>8</a:t>
            </a:fld>
            <a:endParaRPr lang="sv-SE"/>
          </a:p>
        </p:txBody>
      </p:sp>
    </p:spTree>
    <p:extLst>
      <p:ext uri="{BB962C8B-B14F-4D97-AF65-F5344CB8AC3E}">
        <p14:creationId xmlns:p14="http://schemas.microsoft.com/office/powerpoint/2010/main" val="91228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B27065-E11A-46B1-865A-21BF741D0F0D}" type="slidenum">
              <a:rPr lang="sv-SE" smtClean="0"/>
              <a:t>9</a:t>
            </a:fld>
            <a:endParaRPr lang="sv-SE"/>
          </a:p>
        </p:txBody>
      </p:sp>
    </p:spTree>
    <p:extLst>
      <p:ext uri="{BB962C8B-B14F-4D97-AF65-F5344CB8AC3E}">
        <p14:creationId xmlns:p14="http://schemas.microsoft.com/office/powerpoint/2010/main" val="298388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 grå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2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6EC882A2-568A-47DC-9F17-2689DF9BAE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17388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9" name="Bildobjekt 8">
            <a:extLst>
              <a:ext uri="{FF2B5EF4-FFF2-40B4-BE49-F238E27FC236}">
                <a16:creationId xmlns:a16="http://schemas.microsoft.com/office/drawing/2014/main" id="{89061B77-3F33-440D-B3AC-54DF6F29A9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45406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9" name="Bildobjekt 8">
            <a:extLst>
              <a:ext uri="{FF2B5EF4-FFF2-40B4-BE49-F238E27FC236}">
                <a16:creationId xmlns:a16="http://schemas.microsoft.com/office/drawing/2014/main" id="{802A1345-17BD-4EDB-8B70-4C6C6E9F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682458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4179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263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427299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803764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Tree>
    <p:extLst>
      <p:ext uri="{BB962C8B-B14F-4D97-AF65-F5344CB8AC3E}">
        <p14:creationId xmlns:p14="http://schemas.microsoft.com/office/powerpoint/2010/main" val="1515445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77633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Tree>
    <p:extLst>
      <p:ext uri="{BB962C8B-B14F-4D97-AF65-F5344CB8AC3E}">
        <p14:creationId xmlns:p14="http://schemas.microsoft.com/office/powerpoint/2010/main" val="2186043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grå EU">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 14">
            <a:extLst>
              <a:ext uri="{FF2B5EF4-FFF2-40B4-BE49-F238E27FC236}">
                <a16:creationId xmlns:a16="http://schemas.microsoft.com/office/drawing/2014/main" id="{27630606-E5B9-4A7F-81F5-C687B5978AE3}"/>
              </a:ext>
            </a:extLst>
          </p:cNvPr>
          <p:cNvGrpSpPr/>
          <p:nvPr userDrawn="1"/>
        </p:nvGrpSpPr>
        <p:grpSpPr>
          <a:xfrm>
            <a:off x="87548" y="6000919"/>
            <a:ext cx="1799617" cy="721999"/>
            <a:chOff x="87548" y="6000919"/>
            <a:chExt cx="1799617" cy="721999"/>
          </a:xfrm>
        </p:grpSpPr>
        <p:sp>
          <p:nvSpPr>
            <p:cNvPr id="16" name="Rektangel 15">
              <a:extLst>
                <a:ext uri="{FF2B5EF4-FFF2-40B4-BE49-F238E27FC236}">
                  <a16:creationId xmlns:a16="http://schemas.microsoft.com/office/drawing/2014/main" id="{0217B8BD-B1B4-450C-855A-57E82F00E9D7}"/>
                </a:ext>
              </a:extLst>
            </p:cNvPr>
            <p:cNvSpPr/>
            <p:nvPr userDrawn="1"/>
          </p:nvSpPr>
          <p:spPr>
            <a:xfrm>
              <a:off x="87548" y="6000919"/>
              <a:ext cx="1799617" cy="721999"/>
            </a:xfrm>
            <a:prstGeom prst="rect">
              <a:avLst/>
            </a:prstGeom>
            <a:solidFill>
              <a:schemeClr val="bg1"/>
            </a:solidFill>
            <a:ln w="635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B7ACE3B8-E596-4F4A-9947-CD3EE3042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4870" y="6082203"/>
              <a:ext cx="1581150" cy="550217"/>
            </a:xfrm>
            <a:prstGeom prst="rect">
              <a:avLst/>
            </a:prstGeom>
            <a:ln>
              <a:noFill/>
            </a:ln>
          </p:spPr>
        </p:pic>
      </p:grpSp>
    </p:spTree>
    <p:extLst>
      <p:ext uri="{BB962C8B-B14F-4D97-AF65-F5344CB8AC3E}">
        <p14:creationId xmlns:p14="http://schemas.microsoft.com/office/powerpoint/2010/main" val="108807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2732887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unktlista grå med tabell">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4035988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87505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296577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 blå">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E5DB7C90-C930-4E6B-A743-9F34329EA902}"/>
              </a:ext>
            </a:extLst>
          </p:cNvPr>
          <p:cNvGrpSpPr/>
          <p:nvPr userDrawn="1"/>
        </p:nvGrpSpPr>
        <p:grpSpPr>
          <a:xfrm>
            <a:off x="0" y="0"/>
            <a:ext cx="12191999" cy="7246813"/>
            <a:chOff x="0" y="0"/>
            <a:chExt cx="12191999" cy="7246813"/>
          </a:xfrm>
        </p:grpSpPr>
        <p:sp>
          <p:nvSpPr>
            <p:cNvPr id="2" name="Rektangel 1">
              <a:extLst>
                <a:ext uri="{FF2B5EF4-FFF2-40B4-BE49-F238E27FC236}">
                  <a16:creationId xmlns:a16="http://schemas.microsoft.com/office/drawing/2014/main" id="{104D8D74-CB9F-4A95-B57C-9E330ADF76C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44716E3C-9BB6-4094-A3AF-4892C2845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4" name="Bildobjekt 13">
              <a:extLst>
                <a:ext uri="{FF2B5EF4-FFF2-40B4-BE49-F238E27FC236}">
                  <a16:creationId xmlns:a16="http://schemas.microsoft.com/office/drawing/2014/main" id="{07A21B72-CF07-415A-A84F-B81DBB89DD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6" name="Rak koppling 15">
            <a:extLst>
              <a:ext uri="{FF2B5EF4-FFF2-40B4-BE49-F238E27FC236}">
                <a16:creationId xmlns:a16="http://schemas.microsoft.com/office/drawing/2014/main" id="{BE6FCDB0-05C3-42DD-9FCC-EE4D1F7C895C}"/>
              </a:ext>
            </a:extLst>
          </p:cNvPr>
          <p:cNvCxnSpPr>
            <a:cxnSpLocks/>
          </p:cNvCxnSpPr>
          <p:nvPr userDrawn="1"/>
        </p:nvCxnSpPr>
        <p:spPr>
          <a:xfrm flipV="1">
            <a:off x="5267325" y="3523727"/>
            <a:ext cx="1657350" cy="263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92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blå">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342672D0-49C9-4ABC-9A1D-7B7DD15AB12E}"/>
              </a:ext>
            </a:extLst>
          </p:cNvPr>
          <p:cNvGrpSpPr/>
          <p:nvPr userDrawn="1"/>
        </p:nvGrpSpPr>
        <p:grpSpPr>
          <a:xfrm>
            <a:off x="0" y="0"/>
            <a:ext cx="12191999" cy="7246813"/>
            <a:chOff x="0" y="0"/>
            <a:chExt cx="12191999" cy="7246813"/>
          </a:xfrm>
        </p:grpSpPr>
        <p:sp>
          <p:nvSpPr>
            <p:cNvPr id="14" name="Rektangel 13">
              <a:extLst>
                <a:ext uri="{FF2B5EF4-FFF2-40B4-BE49-F238E27FC236}">
                  <a16:creationId xmlns:a16="http://schemas.microsoft.com/office/drawing/2014/main" id="{9007DEE1-3A9C-4FE8-8478-7B3707090D6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963C69C6-D2D2-4049-957C-D2638BEFCA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6" name="Bildobjekt 15">
              <a:extLst>
                <a:ext uri="{FF2B5EF4-FFF2-40B4-BE49-F238E27FC236}">
                  <a16:creationId xmlns:a16="http://schemas.microsoft.com/office/drawing/2014/main" id="{764AC2E8-20C8-40B3-9F07-E66F9EDD6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9139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ubrikbild mindre blå">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07ABCBF0-8243-4A7C-B61E-630A69905C2C}"/>
              </a:ext>
            </a:extLst>
          </p:cNvPr>
          <p:cNvGrpSpPr/>
          <p:nvPr userDrawn="1"/>
        </p:nvGrpSpPr>
        <p:grpSpPr>
          <a:xfrm>
            <a:off x="0" y="0"/>
            <a:ext cx="12191999" cy="7246813"/>
            <a:chOff x="0" y="0"/>
            <a:chExt cx="12191999" cy="7246813"/>
          </a:xfrm>
        </p:grpSpPr>
        <p:sp>
          <p:nvSpPr>
            <p:cNvPr id="11" name="Rektangel 10">
              <a:extLst>
                <a:ext uri="{FF2B5EF4-FFF2-40B4-BE49-F238E27FC236}">
                  <a16:creationId xmlns:a16="http://schemas.microsoft.com/office/drawing/2014/main" id="{2FA5CCA7-6496-4C88-A446-2CE81444DE8F}"/>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C97A26C-F5B6-4B02-BD55-BF36C37D3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9119CF79-9155-4732-8A2E-20F64303A9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114098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ubrikbild mindre blå mindre text">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86B1BF03-4113-4255-AC4A-4AC8711CB5F4}"/>
              </a:ext>
            </a:extLst>
          </p:cNvPr>
          <p:cNvGrpSpPr/>
          <p:nvPr userDrawn="1"/>
        </p:nvGrpSpPr>
        <p:grpSpPr>
          <a:xfrm>
            <a:off x="0" y="0"/>
            <a:ext cx="12191999" cy="7246813"/>
            <a:chOff x="0" y="0"/>
            <a:chExt cx="12191999" cy="7246813"/>
          </a:xfrm>
        </p:grpSpPr>
        <p:sp>
          <p:nvSpPr>
            <p:cNvPr id="13" name="Rektangel 12">
              <a:extLst>
                <a:ext uri="{FF2B5EF4-FFF2-40B4-BE49-F238E27FC236}">
                  <a16:creationId xmlns:a16="http://schemas.microsoft.com/office/drawing/2014/main" id="{97FE67E7-2A21-4196-B9C6-2B79C3B67C04}"/>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66E41C0B-2338-4DDF-9201-E687BB04B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F10C2CC1-86BE-4831-9523-4BCBEABC6C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3522788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unktlista blå mindre">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56995A35-BA2E-4FED-A211-9E397F3A5B6A}"/>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478DD261-0E5F-4270-8EC6-809C19DA18C0}"/>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7EAB7F9C-EB4F-49EA-92E6-92DCBF9CA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9D701568-C6EF-4357-AEB0-F484CC97D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001109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unktlista blå två spalter">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9DDD9DF4-987D-4410-BD47-B20560937C9C}"/>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12D7732C-C068-4A72-9664-DDB7BCA9F035}"/>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F3A0DD8-D083-44E4-B912-921ED97C44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32CE3D31-20AA-461E-8413-235F25C159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068243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grå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9" name="Bildobjekt 8">
            <a:extLst>
              <a:ext uri="{FF2B5EF4-FFF2-40B4-BE49-F238E27FC236}">
                <a16:creationId xmlns:a16="http://schemas.microsoft.com/office/drawing/2014/main" id="{AAB7C8B0-11A9-448E-A4F8-106CDF1AD4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2237557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unktlista blå med bild">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6F6900E2-4F32-4595-A154-232063016C32}"/>
              </a:ext>
            </a:extLst>
          </p:cNvPr>
          <p:cNvGrpSpPr/>
          <p:nvPr userDrawn="1"/>
        </p:nvGrpSpPr>
        <p:grpSpPr>
          <a:xfrm>
            <a:off x="325067" y="330215"/>
            <a:ext cx="11728047" cy="6916598"/>
            <a:chOff x="325067" y="330215"/>
            <a:chExt cx="11728047" cy="6916598"/>
          </a:xfrm>
        </p:grpSpPr>
        <p:pic>
          <p:nvPicPr>
            <p:cNvPr id="17" name="Bildobjekt 16">
              <a:extLst>
                <a:ext uri="{FF2B5EF4-FFF2-40B4-BE49-F238E27FC236}">
                  <a16:creationId xmlns:a16="http://schemas.microsoft.com/office/drawing/2014/main" id="{208B7EDC-8A9A-487A-B820-904FD91B2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8" name="Bildobjekt 17">
              <a:extLst>
                <a:ext uri="{FF2B5EF4-FFF2-40B4-BE49-F238E27FC236}">
                  <a16:creationId xmlns:a16="http://schemas.microsoft.com/office/drawing/2014/main" id="{3D0A054D-EE2E-4F8E-B9A2-59E12BAC0D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58593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unktlista blå">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0C0979BB-D78E-4B25-A68E-800F7DBEC957}"/>
              </a:ext>
            </a:extLst>
          </p:cNvPr>
          <p:cNvGrpSpPr/>
          <p:nvPr userDrawn="1"/>
        </p:nvGrpSpPr>
        <p:grpSpPr>
          <a:xfrm>
            <a:off x="0" y="0"/>
            <a:ext cx="12191999" cy="7246813"/>
            <a:chOff x="0" y="0"/>
            <a:chExt cx="12191999" cy="7246813"/>
          </a:xfrm>
        </p:grpSpPr>
        <p:sp>
          <p:nvSpPr>
            <p:cNvPr id="15" name="Rektangel 14">
              <a:extLst>
                <a:ext uri="{FF2B5EF4-FFF2-40B4-BE49-F238E27FC236}">
                  <a16:creationId xmlns:a16="http://schemas.microsoft.com/office/drawing/2014/main" id="{51538625-04FD-4B7B-A962-BC7749D052E2}"/>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4E599B50-A583-47A7-AAC2-CB64B8FB8B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7" name="Bildobjekt 16">
              <a:extLst>
                <a:ext uri="{FF2B5EF4-FFF2-40B4-BE49-F238E27FC236}">
                  <a16:creationId xmlns:a16="http://schemas.microsoft.com/office/drawing/2014/main" id="{AB836DE6-DB1E-4CF0-8826-65E14A0BD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2733026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ubrikbil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grpSp>
        <p:nvGrpSpPr>
          <p:cNvPr id="10" name="Grupp 9">
            <a:extLst>
              <a:ext uri="{FF2B5EF4-FFF2-40B4-BE49-F238E27FC236}">
                <a16:creationId xmlns:a16="http://schemas.microsoft.com/office/drawing/2014/main" id="{27AC5044-98DD-4CEF-B2BB-A0F21C54A84E}"/>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D66CE02E-79B9-45F9-9533-0D06BEE2F986}"/>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391424C-CD9F-4DE7-81F4-7215A77D8DBA}"/>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A1808AAF-EFB9-4A7F-81D7-0EEC07766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Tree>
    <p:extLst>
      <p:ext uri="{BB962C8B-B14F-4D97-AF65-F5344CB8AC3E}">
        <p14:creationId xmlns:p14="http://schemas.microsoft.com/office/powerpoint/2010/main" val="232473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bild mindre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910455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bild mindre bl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258954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442232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unktlista blå mind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104052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unktlista blå med 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036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unktlista 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4012828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rt vi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6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9" name="Bildobjekt 8">
            <a:extLst>
              <a:ext uri="{FF2B5EF4-FFF2-40B4-BE49-F238E27FC236}">
                <a16:creationId xmlns:a16="http://schemas.microsoft.com/office/drawing/2014/main" id="{C2078250-69D9-42AF-A4E6-8742CB72A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64041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341629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892028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630384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5418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359799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407313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2937315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2868650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996235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42712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pic>
        <p:nvPicPr>
          <p:cNvPr id="9" name="Bildobjekt 8">
            <a:extLst>
              <a:ext uri="{FF2B5EF4-FFF2-40B4-BE49-F238E27FC236}">
                <a16:creationId xmlns:a16="http://schemas.microsoft.com/office/drawing/2014/main" id="{CEA53BE0-121D-47EC-B80F-30D976A0BF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64432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Tree>
    <p:extLst>
      <p:ext uri="{BB962C8B-B14F-4D97-AF65-F5344CB8AC3E}">
        <p14:creationId xmlns:p14="http://schemas.microsoft.com/office/powerpoint/2010/main" val="2532666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t tex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5018D179-6FBF-4AD3-B4CF-9183EC4913FA}"/>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F59BC2F5-2F9D-4A86-9716-0264D396665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Tree>
    <p:extLst>
      <p:ext uri="{BB962C8B-B14F-4D97-AF65-F5344CB8AC3E}">
        <p14:creationId xmlns:p14="http://schemas.microsoft.com/office/powerpoint/2010/main" val="2592792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3F6F5F54-EDCF-44BF-A9FA-0CE35E083C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02175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8" name="Bildobjekt 7">
            <a:extLst>
              <a:ext uri="{FF2B5EF4-FFF2-40B4-BE49-F238E27FC236}">
                <a16:creationId xmlns:a16="http://schemas.microsoft.com/office/drawing/2014/main" id="{AF201D8D-5492-4F10-A848-85BAA3582F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442830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4250750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pic>
        <p:nvPicPr>
          <p:cNvPr id="6" name="Bildobjekt 5">
            <a:extLst>
              <a:ext uri="{FF2B5EF4-FFF2-40B4-BE49-F238E27FC236}">
                <a16:creationId xmlns:a16="http://schemas.microsoft.com/office/drawing/2014/main" id="{65B024A0-A358-45E4-B8B9-F0A97D5BB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035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9" name="Bildobjekt 8">
            <a:extLst>
              <a:ext uri="{FF2B5EF4-FFF2-40B4-BE49-F238E27FC236}">
                <a16:creationId xmlns:a16="http://schemas.microsoft.com/office/drawing/2014/main" id="{28488DF0-2C9E-40FD-8D54-73F1B23B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8398711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pic>
        <p:nvPicPr>
          <p:cNvPr id="7" name="Bildobjekt 6">
            <a:extLst>
              <a:ext uri="{FF2B5EF4-FFF2-40B4-BE49-F238E27FC236}">
                <a16:creationId xmlns:a16="http://schemas.microsoft.com/office/drawing/2014/main" id="{A84B00F7-723B-4258-9550-88DCF07F0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2149892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t med text två spalter utan logo">
    <p:spTree>
      <p:nvGrpSpPr>
        <p:cNvPr id="1" name=""/>
        <p:cNvGrpSpPr/>
        <p:nvPr/>
      </p:nvGrpSpPr>
      <p:grpSpPr>
        <a:xfrm>
          <a:off x="0" y="0"/>
          <a:ext cx="0" cy="0"/>
          <a:chOff x="0" y="0"/>
          <a:chExt cx="0" cy="0"/>
        </a:xfrm>
      </p:grpSpPr>
      <p:sp>
        <p:nvSpPr>
          <p:cNvPr id="5" name="Underrubrik 2">
            <a:extLst>
              <a:ext uri="{FF2B5EF4-FFF2-40B4-BE49-F238E27FC236}">
                <a16:creationId xmlns:a16="http://schemas.microsoft.com/office/drawing/2014/main" id="{52AF499F-CEF7-4F8E-9FD6-E85EE92E780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
        <p:nvSpPr>
          <p:cNvPr id="6" name="Rubrik 1">
            <a:extLst>
              <a:ext uri="{FF2B5EF4-FFF2-40B4-BE49-F238E27FC236}">
                <a16:creationId xmlns:a16="http://schemas.microsoft.com/office/drawing/2014/main" id="{EAECDA29-4009-49A4-8C68-C6F9E0189E1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Tree>
    <p:extLst>
      <p:ext uri="{BB962C8B-B14F-4D97-AF65-F5344CB8AC3E}">
        <p14:creationId xmlns:p14="http://schemas.microsoft.com/office/powerpoint/2010/main" val="349026110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bild vit 1">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64270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7" name="Bildobjekt 6">
            <a:extLst>
              <a:ext uri="{FF2B5EF4-FFF2-40B4-BE49-F238E27FC236}">
                <a16:creationId xmlns:a16="http://schemas.microsoft.com/office/drawing/2014/main" id="{E2856760-7957-47EE-81C8-A146317EBA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4153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bild vit grå">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504001"/>
            <a:ext cx="1620000" cy="706616"/>
          </a:xfrm>
          <a:prstGeom prst="rect">
            <a:avLst/>
          </a:prstGeom>
        </p:spPr>
      </p:pic>
      <p:sp>
        <p:nvSpPr>
          <p:cNvPr id="5" name="Rubrik 1">
            <a:extLst>
              <a:ext uri="{FF2B5EF4-FFF2-40B4-BE49-F238E27FC236}">
                <a16:creationId xmlns:a16="http://schemas.microsoft.com/office/drawing/2014/main" id="{1445718D-A037-4D5C-9322-00B10899603E}"/>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6" name="Underrubrik 2">
            <a:extLst>
              <a:ext uri="{FF2B5EF4-FFF2-40B4-BE49-F238E27FC236}">
                <a16:creationId xmlns:a16="http://schemas.microsoft.com/office/drawing/2014/main" id="{99A26AB0-6557-473D-9AD9-412E6883DA8F}"/>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024390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F418A96A-16AE-45C7-81A6-C81E7097641D}"/>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2" name="Underrubrik 2">
            <a:extLst>
              <a:ext uri="{FF2B5EF4-FFF2-40B4-BE49-F238E27FC236}">
                <a16:creationId xmlns:a16="http://schemas.microsoft.com/office/drawing/2014/main" id="{BB3A78CF-CBA8-422E-B64E-A7FC8FE48899}"/>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866978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å">
    <p:spTree>
      <p:nvGrpSpPr>
        <p:cNvPr id="1" name=""/>
        <p:cNvGrpSpPr/>
        <p:nvPr/>
      </p:nvGrpSpPr>
      <p:grpSpPr>
        <a:xfrm>
          <a:off x="0" y="0"/>
          <a:ext cx="0" cy="0"/>
          <a:chOff x="0" y="0"/>
          <a:chExt cx="0" cy="0"/>
        </a:xfrm>
      </p:grpSpPr>
      <p:sp>
        <p:nvSpPr>
          <p:cNvPr id="6" name="Rektangel 5"/>
          <p:cNvSpPr/>
          <p:nvPr userDrawn="1"/>
        </p:nvSpPr>
        <p:spPr>
          <a:xfrm>
            <a:off x="0" y="-190501"/>
            <a:ext cx="12258675" cy="711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53385971-85B2-4381-B4A4-A4756E75052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3B3A8C9-CBFC-4D68-87D2-FF586740C634}"/>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382994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77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90968E40-4798-47FF-BF3D-215BE8C28E8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AD352A87-F0A2-4D87-BC18-261A954221CD}"/>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139627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p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419778"/>
            <a:ext cx="10972800" cy="1164697"/>
          </a:xfrm>
          <a:prstGeom prst="rect">
            <a:avLst/>
          </a:prstGeom>
        </p:spPr>
        <p:txBody>
          <a:bodyPr vert="horz" lIns="91440" tIns="45720" rIns="91440" bIns="45720" rtlCol="0" anchor="t">
            <a:normAutofit/>
          </a:bodyPr>
          <a:lstStyle/>
          <a:p>
            <a:r>
              <a:rPr lang="sv-SE" b="1">
                <a:latin typeface="Franklin Gothic Medium"/>
                <a:cs typeface="Franklin Gothic Medium"/>
              </a:rPr>
              <a:t>Klicka här för att ändra format</a:t>
            </a:r>
            <a:endParaRPr lang="en-US"/>
          </a:p>
        </p:txBody>
      </p:sp>
      <p:sp>
        <p:nvSpPr>
          <p:cNvPr id="5" name="Picture Placeholder 6"/>
          <p:cNvSpPr>
            <a:spLocks noGrp="1" noChangeAspect="1"/>
          </p:cNvSpPr>
          <p:nvPr>
            <p:ph type="pic" sz="quarter" idx="18"/>
          </p:nvPr>
        </p:nvSpPr>
        <p:spPr>
          <a:xfrm>
            <a:off x="11111491" y="6070975"/>
            <a:ext cx="935364" cy="701523"/>
          </a:xfrm>
          <a:prstGeom prst="rect">
            <a:avLst/>
          </a:prstGeom>
          <a:noFill/>
          <a:ln>
            <a:noFill/>
          </a:ln>
        </p:spPr>
        <p:txBody>
          <a:bodyPr/>
          <a:lstStyle>
            <a:lvl1pPr algn="l">
              <a:defRPr>
                <a:ln>
                  <a:noFill/>
                </a:ln>
                <a:noFill/>
              </a:defRPr>
            </a:lvl1pPr>
          </a:lstStyle>
          <a:p>
            <a:r>
              <a:rPr lang="sv-SE"/>
              <a:t>Dra bilden till platshållaren eller klicka på ikonen för att lägga till den</a:t>
            </a:r>
            <a:endParaRPr lang="en-US"/>
          </a:p>
        </p:txBody>
      </p:sp>
    </p:spTree>
    <p:extLst>
      <p:ext uri="{BB962C8B-B14F-4D97-AF65-F5344CB8AC3E}">
        <p14:creationId xmlns:p14="http://schemas.microsoft.com/office/powerpoint/2010/main" val="1828112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4020"/>
            <a:ext cx="10972800" cy="43114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1"/>
          <p:cNvSpPr>
            <a:spLocks noGrp="1"/>
          </p:cNvSpPr>
          <p:nvPr>
            <p:ph type="title" hasCustomPrompt="1"/>
          </p:nvPr>
        </p:nvSpPr>
        <p:spPr/>
        <p:txBody>
          <a:bodyPr/>
          <a:lstStyle/>
          <a:p>
            <a:r>
              <a:rPr lang="sv-SE"/>
              <a:t>CLICK TO EDIT TITLE</a:t>
            </a:r>
            <a:endParaRPr lang="en-US"/>
          </a:p>
        </p:txBody>
      </p:sp>
    </p:spTree>
    <p:extLst>
      <p:ext uri="{BB962C8B-B14F-4D97-AF65-F5344CB8AC3E}">
        <p14:creationId xmlns:p14="http://schemas.microsoft.com/office/powerpoint/2010/main" val="3030242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ubrikbild sv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197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7" name="Rubrik 1">
            <a:extLst>
              <a:ext uri="{FF2B5EF4-FFF2-40B4-BE49-F238E27FC236}">
                <a16:creationId xmlns:a16="http://schemas.microsoft.com/office/drawing/2014/main" id="{FAF777B9-A7A6-45CD-AB30-AAA58D772C1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Tree>
    <p:extLst>
      <p:ext uri="{BB962C8B-B14F-4D97-AF65-F5344CB8AC3E}">
        <p14:creationId xmlns:p14="http://schemas.microsoft.com/office/powerpoint/2010/main" val="3778191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211063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7" name="Bildobjekt 6">
            <a:extLst>
              <a:ext uri="{FF2B5EF4-FFF2-40B4-BE49-F238E27FC236}">
                <a16:creationId xmlns:a16="http://schemas.microsoft.com/office/drawing/2014/main" id="{0B2A86F9-D746-4C6C-B450-A8DF3FA062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962979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4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B3471A68-CFA1-4A84-B600-A2A345B961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560670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pic>
        <p:nvPicPr>
          <p:cNvPr id="7" name="Bildobjekt 6">
            <a:extLst>
              <a:ext uri="{FF2B5EF4-FFF2-40B4-BE49-F238E27FC236}">
                <a16:creationId xmlns:a16="http://schemas.microsoft.com/office/drawing/2014/main" id="{9447E630-F8FD-46E8-AE10-44E0FC2134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4218911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3BAA-20A4-4610-AE47-9C9EA93FC986}" type="slidenum">
              <a:rPr lang="sv-SE" smtClean="0"/>
              <a:t>‹#›</a:t>
            </a:fld>
            <a:endParaRPr lang="sv-SE"/>
          </a:p>
        </p:txBody>
      </p:sp>
    </p:spTree>
    <p:extLst>
      <p:ext uri="{BB962C8B-B14F-4D97-AF65-F5344CB8AC3E}">
        <p14:creationId xmlns:p14="http://schemas.microsoft.com/office/powerpoint/2010/main" val="2290437194"/>
      </p:ext>
    </p:extLst>
  </p:cSld>
  <p:clrMap bg1="lt1" tx1="dk1" bg2="lt2" tx2="dk2" accent1="accent1" accent2="accent2" accent3="accent3" accent4="accent4" accent5="accent5" accent6="accent6" hlink="hlink" folHlink="folHlink"/>
  <p:sldLayoutIdLst>
    <p:sldLayoutId id="2147483704" r:id="rId1"/>
    <p:sldLayoutId id="2147483675"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679" r:id="rId13"/>
    <p:sldLayoutId id="2147483676" r:id="rId14"/>
    <p:sldLayoutId id="2147483688" r:id="rId15"/>
    <p:sldLayoutId id="2147483699" r:id="rId16"/>
    <p:sldLayoutId id="2147483681" r:id="rId17"/>
    <p:sldLayoutId id="2147483689" r:id="rId18"/>
    <p:sldLayoutId id="2147483696" r:id="rId19"/>
    <p:sldLayoutId id="2147483697" r:id="rId20"/>
    <p:sldLayoutId id="2147483698" r:id="rId21"/>
    <p:sldLayoutId id="2147483690" r:id="rId22"/>
    <p:sldLayoutId id="2147483685" r:id="rId23"/>
    <p:sldLayoutId id="2147483680" r:id="rId24"/>
    <p:sldLayoutId id="2147483677" r:id="rId25"/>
    <p:sldLayoutId id="2147483720" r:id="rId26"/>
    <p:sldLayoutId id="2147483721" r:id="rId27"/>
    <p:sldLayoutId id="2147483732" r:id="rId28"/>
    <p:sldLayoutId id="2147483722" r:id="rId29"/>
    <p:sldLayoutId id="2147483723" r:id="rId30"/>
    <p:sldLayoutId id="2147483724" r:id="rId31"/>
    <p:sldLayoutId id="2147483719" r:id="rId32"/>
    <p:sldLayoutId id="2147483678" r:id="rId33"/>
    <p:sldLayoutId id="2147483687" r:id="rId34"/>
    <p:sldLayoutId id="2147483682" r:id="rId35"/>
    <p:sldLayoutId id="2147483695" r:id="rId36"/>
    <p:sldLayoutId id="2147483694" r:id="rId37"/>
    <p:sldLayoutId id="2147483693" r:id="rId38"/>
    <p:sldLayoutId id="2147483683" r:id="rId39"/>
    <p:sldLayoutId id="2147483706" r:id="rId40"/>
    <p:sldLayoutId id="2147483743" r:id="rId41"/>
    <p:sldLayoutId id="2147483707" r:id="rId42"/>
    <p:sldLayoutId id="2147483744" r:id="rId43"/>
    <p:sldLayoutId id="2147483708" r:id="rId44"/>
    <p:sldLayoutId id="2147483745" r:id="rId45"/>
    <p:sldLayoutId id="2147483705" r:id="rId46"/>
    <p:sldLayoutId id="2147483746" r:id="rId47"/>
    <p:sldLayoutId id="2147483702" r:id="rId48"/>
    <p:sldLayoutId id="2147483747" r:id="rId49"/>
    <p:sldLayoutId id="2147483703" r:id="rId50"/>
    <p:sldLayoutId id="2147483686" r:id="rId51"/>
    <p:sldLayoutId id="2147483725" r:id="rId52"/>
    <p:sldLayoutId id="2147483726" r:id="rId53"/>
    <p:sldLayoutId id="2147483728" r:id="rId54"/>
    <p:sldLayoutId id="2147483729" r:id="rId55"/>
    <p:sldLayoutId id="2147483730" r:id="rId56"/>
    <p:sldLayoutId id="2147483731" r:id="rId57"/>
    <p:sldLayoutId id="2147483684" r:id="rId58"/>
    <p:sldLayoutId id="2147483649" r:id="rId59"/>
    <p:sldLayoutId id="2147483651" r:id="rId60"/>
    <p:sldLayoutId id="2147483653" r:id="rId61"/>
    <p:sldLayoutId id="2147483654" r:id="rId62"/>
    <p:sldLayoutId id="2147483655" r:id="rId63"/>
    <p:sldLayoutId id="2147483656" r:id="rId64"/>
    <p:sldLayoutId id="2147483734" r:id="rId65"/>
    <p:sldLayoutId id="2147483738" r:id="rId66"/>
    <p:sldLayoutId id="2147483739" r:id="rId67"/>
    <p:sldLayoutId id="2147483742" r:id="rId68"/>
    <p:sldLayoutId id="2147483748" r:id="rId69"/>
  </p:sldLayoutIdLst>
  <p:hf hdr="0" ftr="0" dt="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79850"/>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p:titleStyle>
    <p:bodyStyle>
      <a:lvl1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1pPr>
      <a:lvl2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2pPr>
      <a:lvl3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3pPr>
      <a:lvl4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4pPr>
      <a:lvl5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5pPr>
      <a:lvl6pPr marL="540000" indent="-342000" algn="l" defTabSz="12600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6pPr>
      <a:lvl7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7pPr>
      <a:lvl8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8pPr>
      <a:lvl9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orient="horz" pos="414">
          <p15:clr>
            <a:srgbClr val="F26B43"/>
          </p15:clr>
        </p15:guide>
        <p15:guide id="4" orient="horz" pos="935">
          <p15:clr>
            <a:srgbClr val="F26B43"/>
          </p15:clr>
        </p15:guide>
        <p15:guide id="5" orient="horz" pos="3249">
          <p15:clr>
            <a:srgbClr val="F26B43"/>
          </p15:clr>
        </p15:guide>
        <p15:guide id="6" orient="horz" pos="3906">
          <p15:clr>
            <a:srgbClr val="F26B43"/>
          </p15:clr>
        </p15:guide>
        <p15:guide id="7" pos="597">
          <p15:clr>
            <a:srgbClr val="F26B43"/>
          </p15:clr>
        </p15:guide>
        <p15:guide id="8" pos="7083">
          <p15:clr>
            <a:srgbClr val="F26B43"/>
          </p15:clr>
        </p15:guide>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hyperlink" Target="mailto:kajsa.liljegren@ssci.se"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117" Type="http://schemas.openxmlformats.org/officeDocument/2006/relationships/image" Target="../media/image128.png"/><Relationship Id="rId21" Type="http://schemas.openxmlformats.org/officeDocument/2006/relationships/image" Target="../media/image32.png"/><Relationship Id="rId42" Type="http://schemas.openxmlformats.org/officeDocument/2006/relationships/image" Target="../media/image53.png"/><Relationship Id="rId63" Type="http://schemas.openxmlformats.org/officeDocument/2006/relationships/image" Target="../media/image74.png"/><Relationship Id="rId84" Type="http://schemas.openxmlformats.org/officeDocument/2006/relationships/image" Target="../media/image95.png"/><Relationship Id="rId138" Type="http://schemas.openxmlformats.org/officeDocument/2006/relationships/image" Target="../media/image149.jpeg"/><Relationship Id="rId107" Type="http://schemas.openxmlformats.org/officeDocument/2006/relationships/image" Target="../media/image118.png"/><Relationship Id="rId11" Type="http://schemas.openxmlformats.org/officeDocument/2006/relationships/image" Target="../media/image22.png"/><Relationship Id="rId32" Type="http://schemas.openxmlformats.org/officeDocument/2006/relationships/image" Target="../media/image43.jpeg"/><Relationship Id="rId53" Type="http://schemas.openxmlformats.org/officeDocument/2006/relationships/image" Target="../media/image64.png"/><Relationship Id="rId74" Type="http://schemas.openxmlformats.org/officeDocument/2006/relationships/image" Target="../media/image85.jpeg"/><Relationship Id="rId128" Type="http://schemas.openxmlformats.org/officeDocument/2006/relationships/image" Target="../media/image139.jpeg"/><Relationship Id="rId149" Type="http://schemas.openxmlformats.org/officeDocument/2006/relationships/image" Target="../media/image160.png"/><Relationship Id="rId5" Type="http://schemas.openxmlformats.org/officeDocument/2006/relationships/image" Target="../media/image16.png"/><Relationship Id="rId95" Type="http://schemas.openxmlformats.org/officeDocument/2006/relationships/image" Target="../media/image106.jpeg"/><Relationship Id="rId22" Type="http://schemas.openxmlformats.org/officeDocument/2006/relationships/image" Target="../media/image33.svg"/><Relationship Id="rId27" Type="http://schemas.openxmlformats.org/officeDocument/2006/relationships/image" Target="../media/image38.png"/><Relationship Id="rId43" Type="http://schemas.openxmlformats.org/officeDocument/2006/relationships/image" Target="../media/image54.svg"/><Relationship Id="rId48" Type="http://schemas.openxmlformats.org/officeDocument/2006/relationships/image" Target="../media/image59.png"/><Relationship Id="rId64" Type="http://schemas.openxmlformats.org/officeDocument/2006/relationships/image" Target="../media/image75.png"/><Relationship Id="rId69" Type="http://schemas.openxmlformats.org/officeDocument/2006/relationships/image" Target="../media/image80.png"/><Relationship Id="rId113" Type="http://schemas.openxmlformats.org/officeDocument/2006/relationships/image" Target="../media/image124.tiff"/><Relationship Id="rId118" Type="http://schemas.openxmlformats.org/officeDocument/2006/relationships/image" Target="../media/image129.jpeg"/><Relationship Id="rId134" Type="http://schemas.openxmlformats.org/officeDocument/2006/relationships/image" Target="../media/image145.png"/><Relationship Id="rId139" Type="http://schemas.openxmlformats.org/officeDocument/2006/relationships/image" Target="../media/image150.png"/><Relationship Id="rId80" Type="http://schemas.openxmlformats.org/officeDocument/2006/relationships/image" Target="../media/image91.png"/><Relationship Id="rId85" Type="http://schemas.openxmlformats.org/officeDocument/2006/relationships/image" Target="../media/image96.png"/><Relationship Id="rId150" Type="http://schemas.openxmlformats.org/officeDocument/2006/relationships/image" Target="../media/image161.svg"/><Relationship Id="rId12" Type="http://schemas.openxmlformats.org/officeDocument/2006/relationships/image" Target="../media/image23.png"/><Relationship Id="rId17" Type="http://schemas.openxmlformats.org/officeDocument/2006/relationships/image" Target="../media/image28.png"/><Relationship Id="rId33" Type="http://schemas.openxmlformats.org/officeDocument/2006/relationships/image" Target="../media/image44.png"/><Relationship Id="rId38" Type="http://schemas.openxmlformats.org/officeDocument/2006/relationships/image" Target="../media/image49.jpeg"/><Relationship Id="rId59" Type="http://schemas.openxmlformats.org/officeDocument/2006/relationships/image" Target="../media/image70.png"/><Relationship Id="rId103" Type="http://schemas.openxmlformats.org/officeDocument/2006/relationships/image" Target="../media/image114.jpeg"/><Relationship Id="rId108" Type="http://schemas.openxmlformats.org/officeDocument/2006/relationships/image" Target="../media/image119.png"/><Relationship Id="rId124" Type="http://schemas.openxmlformats.org/officeDocument/2006/relationships/image" Target="../media/image135.png"/><Relationship Id="rId129" Type="http://schemas.openxmlformats.org/officeDocument/2006/relationships/image" Target="../media/image140.png"/><Relationship Id="rId54" Type="http://schemas.openxmlformats.org/officeDocument/2006/relationships/image" Target="../media/image65.png"/><Relationship Id="rId70" Type="http://schemas.openxmlformats.org/officeDocument/2006/relationships/image" Target="../media/image81.png"/><Relationship Id="rId75" Type="http://schemas.openxmlformats.org/officeDocument/2006/relationships/image" Target="../media/image86.png"/><Relationship Id="rId91" Type="http://schemas.openxmlformats.org/officeDocument/2006/relationships/image" Target="../media/image102.svg"/><Relationship Id="rId96" Type="http://schemas.openxmlformats.org/officeDocument/2006/relationships/image" Target="../media/image107.png"/><Relationship Id="rId140" Type="http://schemas.openxmlformats.org/officeDocument/2006/relationships/image" Target="../media/image151.png"/><Relationship Id="rId145" Type="http://schemas.openxmlformats.org/officeDocument/2006/relationships/image" Target="../media/image156.svg"/><Relationship Id="rId1" Type="http://schemas.openxmlformats.org/officeDocument/2006/relationships/slideLayout" Target="../slideLayouts/slideLayout65.xml"/><Relationship Id="rId6" Type="http://schemas.openxmlformats.org/officeDocument/2006/relationships/image" Target="../media/image17.png"/><Relationship Id="rId23" Type="http://schemas.openxmlformats.org/officeDocument/2006/relationships/image" Target="../media/image34.png"/><Relationship Id="rId28" Type="http://schemas.openxmlformats.org/officeDocument/2006/relationships/image" Target="../media/image39.jpeg"/><Relationship Id="rId49" Type="http://schemas.openxmlformats.org/officeDocument/2006/relationships/image" Target="../media/image60.png"/><Relationship Id="rId114" Type="http://schemas.openxmlformats.org/officeDocument/2006/relationships/image" Target="../media/image125.png"/><Relationship Id="rId119" Type="http://schemas.openxmlformats.org/officeDocument/2006/relationships/image" Target="../media/image130.png"/><Relationship Id="rId44" Type="http://schemas.openxmlformats.org/officeDocument/2006/relationships/image" Target="../media/image55.png"/><Relationship Id="rId60" Type="http://schemas.openxmlformats.org/officeDocument/2006/relationships/image" Target="../media/image71.png"/><Relationship Id="rId65" Type="http://schemas.openxmlformats.org/officeDocument/2006/relationships/image" Target="../media/image76.png"/><Relationship Id="rId81" Type="http://schemas.openxmlformats.org/officeDocument/2006/relationships/image" Target="../media/image92.png"/><Relationship Id="rId86" Type="http://schemas.openxmlformats.org/officeDocument/2006/relationships/image" Target="../media/image97.png"/><Relationship Id="rId130" Type="http://schemas.openxmlformats.org/officeDocument/2006/relationships/image" Target="../media/image141.png"/><Relationship Id="rId135" Type="http://schemas.openxmlformats.org/officeDocument/2006/relationships/image" Target="../media/image146.jpeg"/><Relationship Id="rId151" Type="http://schemas.openxmlformats.org/officeDocument/2006/relationships/image" Target="../media/image162.png"/><Relationship Id="rId13" Type="http://schemas.openxmlformats.org/officeDocument/2006/relationships/image" Target="../media/image24.png"/><Relationship Id="rId18" Type="http://schemas.openxmlformats.org/officeDocument/2006/relationships/image" Target="../media/image29.jpeg"/><Relationship Id="rId39" Type="http://schemas.openxmlformats.org/officeDocument/2006/relationships/image" Target="../media/image50.png"/><Relationship Id="rId109" Type="http://schemas.openxmlformats.org/officeDocument/2006/relationships/image" Target="../media/image120.jpeg"/><Relationship Id="rId34" Type="http://schemas.openxmlformats.org/officeDocument/2006/relationships/image" Target="../media/image45.png"/><Relationship Id="rId50" Type="http://schemas.openxmlformats.org/officeDocument/2006/relationships/image" Target="../media/image61.svg"/><Relationship Id="rId55" Type="http://schemas.openxmlformats.org/officeDocument/2006/relationships/image" Target="../media/image66.png"/><Relationship Id="rId76" Type="http://schemas.openxmlformats.org/officeDocument/2006/relationships/image" Target="../media/image87.jpeg"/><Relationship Id="rId97" Type="http://schemas.openxmlformats.org/officeDocument/2006/relationships/image" Target="../media/image108.png"/><Relationship Id="rId104" Type="http://schemas.openxmlformats.org/officeDocument/2006/relationships/image" Target="../media/image115.png"/><Relationship Id="rId120" Type="http://schemas.openxmlformats.org/officeDocument/2006/relationships/image" Target="../media/image131.jpeg"/><Relationship Id="rId125" Type="http://schemas.openxmlformats.org/officeDocument/2006/relationships/image" Target="../media/image136.png"/><Relationship Id="rId141" Type="http://schemas.openxmlformats.org/officeDocument/2006/relationships/image" Target="../media/image152.png"/><Relationship Id="rId146" Type="http://schemas.openxmlformats.org/officeDocument/2006/relationships/image" Target="../media/image157.png"/><Relationship Id="rId7" Type="http://schemas.openxmlformats.org/officeDocument/2006/relationships/image" Target="../media/image18.jpeg"/><Relationship Id="rId71" Type="http://schemas.openxmlformats.org/officeDocument/2006/relationships/image" Target="../media/image82.png"/><Relationship Id="rId92" Type="http://schemas.openxmlformats.org/officeDocument/2006/relationships/image" Target="../media/image103.png"/><Relationship Id="rId2" Type="http://schemas.openxmlformats.org/officeDocument/2006/relationships/notesSlide" Target="../notesSlides/notesSlide7.xml"/><Relationship Id="rId29" Type="http://schemas.openxmlformats.org/officeDocument/2006/relationships/image" Target="../media/image40.png"/><Relationship Id="rId24" Type="http://schemas.openxmlformats.org/officeDocument/2006/relationships/image" Target="../media/image35.png"/><Relationship Id="rId40" Type="http://schemas.openxmlformats.org/officeDocument/2006/relationships/image" Target="../media/image51.png"/><Relationship Id="rId45" Type="http://schemas.openxmlformats.org/officeDocument/2006/relationships/image" Target="../media/image56.png"/><Relationship Id="rId66" Type="http://schemas.openxmlformats.org/officeDocument/2006/relationships/image" Target="../media/image77.png"/><Relationship Id="rId87" Type="http://schemas.openxmlformats.org/officeDocument/2006/relationships/image" Target="../media/image98.jpeg"/><Relationship Id="rId110" Type="http://schemas.openxmlformats.org/officeDocument/2006/relationships/image" Target="../media/image121.jpeg"/><Relationship Id="rId115" Type="http://schemas.openxmlformats.org/officeDocument/2006/relationships/image" Target="../media/image126.jpeg"/><Relationship Id="rId131" Type="http://schemas.openxmlformats.org/officeDocument/2006/relationships/image" Target="../media/image142.jpeg"/><Relationship Id="rId136" Type="http://schemas.openxmlformats.org/officeDocument/2006/relationships/image" Target="../media/image147.png"/><Relationship Id="rId61" Type="http://schemas.openxmlformats.org/officeDocument/2006/relationships/image" Target="../media/image72.png"/><Relationship Id="rId82" Type="http://schemas.openxmlformats.org/officeDocument/2006/relationships/image" Target="../media/image93.png"/><Relationship Id="rId152" Type="http://schemas.openxmlformats.org/officeDocument/2006/relationships/image" Target="../media/image163.png"/><Relationship Id="rId19" Type="http://schemas.openxmlformats.org/officeDocument/2006/relationships/image" Target="../media/image30.png"/><Relationship Id="rId14" Type="http://schemas.openxmlformats.org/officeDocument/2006/relationships/image" Target="../media/image25.png"/><Relationship Id="rId30" Type="http://schemas.openxmlformats.org/officeDocument/2006/relationships/image" Target="../media/image41.png"/><Relationship Id="rId35" Type="http://schemas.openxmlformats.org/officeDocument/2006/relationships/image" Target="../media/image46.jpeg"/><Relationship Id="rId56" Type="http://schemas.openxmlformats.org/officeDocument/2006/relationships/image" Target="../media/image67.png"/><Relationship Id="rId77" Type="http://schemas.openxmlformats.org/officeDocument/2006/relationships/image" Target="../media/image88.png"/><Relationship Id="rId100" Type="http://schemas.openxmlformats.org/officeDocument/2006/relationships/image" Target="../media/image111.svg"/><Relationship Id="rId105" Type="http://schemas.openxmlformats.org/officeDocument/2006/relationships/image" Target="../media/image116.png"/><Relationship Id="rId126" Type="http://schemas.openxmlformats.org/officeDocument/2006/relationships/image" Target="../media/image137.png"/><Relationship Id="rId147" Type="http://schemas.openxmlformats.org/officeDocument/2006/relationships/image" Target="../media/image158.png"/><Relationship Id="rId8" Type="http://schemas.openxmlformats.org/officeDocument/2006/relationships/image" Target="../media/image19.png"/><Relationship Id="rId51" Type="http://schemas.openxmlformats.org/officeDocument/2006/relationships/image" Target="../media/image62.png"/><Relationship Id="rId72" Type="http://schemas.openxmlformats.org/officeDocument/2006/relationships/image" Target="../media/image83.jpeg"/><Relationship Id="rId93" Type="http://schemas.openxmlformats.org/officeDocument/2006/relationships/image" Target="../media/image104.png"/><Relationship Id="rId98" Type="http://schemas.openxmlformats.org/officeDocument/2006/relationships/image" Target="../media/image109.png"/><Relationship Id="rId121" Type="http://schemas.openxmlformats.org/officeDocument/2006/relationships/image" Target="../media/image132.png"/><Relationship Id="rId142" Type="http://schemas.openxmlformats.org/officeDocument/2006/relationships/image" Target="../media/image153.png"/><Relationship Id="rId3" Type="http://schemas.openxmlformats.org/officeDocument/2006/relationships/image" Target="../media/image14.tiff"/><Relationship Id="rId25" Type="http://schemas.openxmlformats.org/officeDocument/2006/relationships/image" Target="../media/image36.png"/><Relationship Id="rId46" Type="http://schemas.openxmlformats.org/officeDocument/2006/relationships/image" Target="../media/image57.png"/><Relationship Id="rId67" Type="http://schemas.openxmlformats.org/officeDocument/2006/relationships/image" Target="../media/image78.svg"/><Relationship Id="rId116" Type="http://schemas.openxmlformats.org/officeDocument/2006/relationships/image" Target="../media/image127.jpeg"/><Relationship Id="rId137" Type="http://schemas.openxmlformats.org/officeDocument/2006/relationships/image" Target="../media/image148.jpeg"/><Relationship Id="rId20" Type="http://schemas.openxmlformats.org/officeDocument/2006/relationships/image" Target="../media/image31.png"/><Relationship Id="rId41" Type="http://schemas.openxmlformats.org/officeDocument/2006/relationships/image" Target="../media/image52.png"/><Relationship Id="rId62" Type="http://schemas.openxmlformats.org/officeDocument/2006/relationships/image" Target="../media/image73.png"/><Relationship Id="rId83" Type="http://schemas.openxmlformats.org/officeDocument/2006/relationships/image" Target="../media/image94.png"/><Relationship Id="rId88" Type="http://schemas.openxmlformats.org/officeDocument/2006/relationships/image" Target="../media/image99.png"/><Relationship Id="rId111" Type="http://schemas.openxmlformats.org/officeDocument/2006/relationships/image" Target="../media/image122.jpeg"/><Relationship Id="rId132" Type="http://schemas.openxmlformats.org/officeDocument/2006/relationships/image" Target="../media/image143.png"/><Relationship Id="rId15" Type="http://schemas.openxmlformats.org/officeDocument/2006/relationships/image" Target="../media/image26.svg"/><Relationship Id="rId36" Type="http://schemas.openxmlformats.org/officeDocument/2006/relationships/image" Target="../media/image47.png"/><Relationship Id="rId57" Type="http://schemas.openxmlformats.org/officeDocument/2006/relationships/image" Target="../media/image68.png"/><Relationship Id="rId106" Type="http://schemas.openxmlformats.org/officeDocument/2006/relationships/image" Target="../media/image117.png"/><Relationship Id="rId127" Type="http://schemas.openxmlformats.org/officeDocument/2006/relationships/image" Target="../media/image138.png"/><Relationship Id="rId10" Type="http://schemas.openxmlformats.org/officeDocument/2006/relationships/image" Target="../media/image21.png"/><Relationship Id="rId31" Type="http://schemas.openxmlformats.org/officeDocument/2006/relationships/image" Target="../media/image42.jpeg"/><Relationship Id="rId52" Type="http://schemas.openxmlformats.org/officeDocument/2006/relationships/image" Target="../media/image63.png"/><Relationship Id="rId73" Type="http://schemas.openxmlformats.org/officeDocument/2006/relationships/image" Target="../media/image84.png"/><Relationship Id="rId78" Type="http://schemas.openxmlformats.org/officeDocument/2006/relationships/image" Target="../media/image89.png"/><Relationship Id="rId94" Type="http://schemas.openxmlformats.org/officeDocument/2006/relationships/image" Target="../media/image105.png"/><Relationship Id="rId99" Type="http://schemas.openxmlformats.org/officeDocument/2006/relationships/image" Target="../media/image110.png"/><Relationship Id="rId101" Type="http://schemas.openxmlformats.org/officeDocument/2006/relationships/image" Target="../media/image112.png"/><Relationship Id="rId122" Type="http://schemas.openxmlformats.org/officeDocument/2006/relationships/image" Target="../media/image133.png"/><Relationship Id="rId143" Type="http://schemas.openxmlformats.org/officeDocument/2006/relationships/image" Target="../media/image154.png"/><Relationship Id="rId148" Type="http://schemas.openxmlformats.org/officeDocument/2006/relationships/image" Target="../media/image159.jpeg"/><Relationship Id="rId4" Type="http://schemas.openxmlformats.org/officeDocument/2006/relationships/image" Target="../media/image15.png"/><Relationship Id="rId9" Type="http://schemas.openxmlformats.org/officeDocument/2006/relationships/image" Target="../media/image20.png"/><Relationship Id="rId26" Type="http://schemas.openxmlformats.org/officeDocument/2006/relationships/image" Target="../media/image37.png"/><Relationship Id="rId47" Type="http://schemas.openxmlformats.org/officeDocument/2006/relationships/image" Target="../media/image58.jpeg"/><Relationship Id="rId68" Type="http://schemas.openxmlformats.org/officeDocument/2006/relationships/image" Target="../media/image79.png"/><Relationship Id="rId89" Type="http://schemas.openxmlformats.org/officeDocument/2006/relationships/image" Target="../media/image100.png"/><Relationship Id="rId112" Type="http://schemas.openxmlformats.org/officeDocument/2006/relationships/image" Target="../media/image123.jpeg"/><Relationship Id="rId133" Type="http://schemas.openxmlformats.org/officeDocument/2006/relationships/image" Target="../media/image144.png"/><Relationship Id="rId16" Type="http://schemas.openxmlformats.org/officeDocument/2006/relationships/image" Target="../media/image27.jpeg"/><Relationship Id="rId37" Type="http://schemas.openxmlformats.org/officeDocument/2006/relationships/image" Target="../media/image48.jpeg"/><Relationship Id="rId58" Type="http://schemas.openxmlformats.org/officeDocument/2006/relationships/image" Target="../media/image69.svg"/><Relationship Id="rId79" Type="http://schemas.openxmlformats.org/officeDocument/2006/relationships/image" Target="../media/image90.png"/><Relationship Id="rId102" Type="http://schemas.openxmlformats.org/officeDocument/2006/relationships/image" Target="../media/image113.jpeg"/><Relationship Id="rId123" Type="http://schemas.openxmlformats.org/officeDocument/2006/relationships/image" Target="../media/image134.svg"/><Relationship Id="rId144" Type="http://schemas.openxmlformats.org/officeDocument/2006/relationships/image" Target="../media/image155.png"/><Relationship Id="rId90" Type="http://schemas.openxmlformats.org/officeDocument/2006/relationships/image" Target="../media/image101.png"/></Relationships>
</file>

<file path=ppt/slides/_rels/slide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jpeg"/><Relationship Id="rId7" Type="http://schemas.openxmlformats.org/officeDocument/2006/relationships/image" Target="../media/image169.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6BC20-9A65-0B4C-8C22-C0500245C9FC}"/>
              </a:ext>
            </a:extLst>
          </p:cNvPr>
          <p:cNvSpPr>
            <a:spLocks noGrp="1"/>
          </p:cNvSpPr>
          <p:nvPr>
            <p:ph type="ctrTitle"/>
          </p:nvPr>
        </p:nvSpPr>
        <p:spPr/>
        <p:txBody>
          <a:bodyPr/>
          <a:lstStyle/>
          <a:p>
            <a:r>
              <a:rPr lang="sv-SE" sz="4000" dirty="0">
                <a:solidFill>
                  <a:schemeClr val="tx2"/>
                </a:solidFill>
              </a:rPr>
              <a:t>Life science in Hagastaden</a:t>
            </a:r>
          </a:p>
        </p:txBody>
      </p:sp>
      <p:sp>
        <p:nvSpPr>
          <p:cNvPr id="5" name="Underrubrik 4">
            <a:extLst>
              <a:ext uri="{FF2B5EF4-FFF2-40B4-BE49-F238E27FC236}">
                <a16:creationId xmlns:a16="http://schemas.microsoft.com/office/drawing/2014/main" id="{13B09F37-6EF3-1747-9A9F-E86FED16F2E3}"/>
              </a:ext>
            </a:extLst>
          </p:cNvPr>
          <p:cNvSpPr>
            <a:spLocks noGrp="1"/>
          </p:cNvSpPr>
          <p:nvPr>
            <p:ph type="subTitle" idx="1"/>
          </p:nvPr>
        </p:nvSpPr>
        <p:spPr/>
        <p:txBody>
          <a:bodyPr vert="horz" lIns="91440" tIns="45720" rIns="91440" bIns="45720" rtlCol="0" anchor="t">
            <a:noAutofit/>
          </a:bodyPr>
          <a:lstStyle/>
          <a:p>
            <a:r>
              <a:rPr lang="sv-SE" sz="2000" dirty="0" err="1">
                <a:solidFill>
                  <a:schemeClr val="accent3"/>
                </a:solidFill>
                <a:latin typeface="Verdana"/>
                <a:ea typeface="Verdana"/>
              </a:rPr>
              <a:t>Uppdated</a:t>
            </a:r>
            <a:r>
              <a:rPr lang="sv-SE" sz="2000" dirty="0">
                <a:solidFill>
                  <a:schemeClr val="accent3"/>
                </a:solidFill>
                <a:latin typeface="Verdana"/>
                <a:ea typeface="Verdana"/>
              </a:rPr>
              <a:t>: 2024-09-06</a:t>
            </a:r>
            <a:br>
              <a:rPr lang="sv-SE" sz="2000" dirty="0">
                <a:latin typeface="Verdana"/>
                <a:ea typeface="Verdana"/>
              </a:rPr>
            </a:br>
            <a:r>
              <a:rPr lang="sv-SE" sz="2000" dirty="0" err="1">
                <a:solidFill>
                  <a:schemeClr val="accent3"/>
                </a:solidFill>
                <a:latin typeface="Verdana"/>
                <a:ea typeface="Verdana"/>
              </a:rPr>
              <a:t>Questions</a:t>
            </a:r>
            <a:r>
              <a:rPr lang="sv-SE" sz="2000" dirty="0">
                <a:solidFill>
                  <a:schemeClr val="accent3"/>
                </a:solidFill>
                <a:latin typeface="Verdana"/>
                <a:ea typeface="Verdana"/>
              </a:rPr>
              <a:t>? info@ssci.se</a:t>
            </a:r>
            <a:endParaRPr lang="sv-SE" sz="2000" dirty="0">
              <a:solidFill>
                <a:schemeClr val="accent3"/>
              </a:solidFill>
            </a:endParaRPr>
          </a:p>
        </p:txBody>
      </p:sp>
    </p:spTree>
    <p:extLst>
      <p:ext uri="{BB962C8B-B14F-4D97-AF65-F5344CB8AC3E}">
        <p14:creationId xmlns:p14="http://schemas.microsoft.com/office/powerpoint/2010/main" val="13853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885639" y="595707"/>
            <a:ext cx="11153052" cy="1520825"/>
          </a:xfrm>
        </p:spPr>
        <p:txBody>
          <a:bodyPr vert="horz" lIns="91440" tIns="45720" rIns="91440" bIns="45720" rtlCol="0" anchor="t">
            <a:normAutofit/>
          </a:bodyPr>
          <a:lstStyle/>
          <a:p>
            <a:r>
              <a:rPr lang="sv-SE" sz="3600" cap="none" dirty="0">
                <a:latin typeface="Verdana"/>
                <a:ea typeface="Verdana"/>
              </a:rPr>
              <a:t>Life science-industrin </a:t>
            </a:r>
            <a:br>
              <a:rPr lang="sv-SE" sz="3600" cap="none" dirty="0">
                <a:latin typeface="Verdana"/>
                <a:ea typeface="Verdana"/>
              </a:rPr>
            </a:br>
            <a:r>
              <a:rPr lang="sv-SE" sz="2400" cap="none" dirty="0">
                <a:solidFill>
                  <a:schemeClr val="accent1"/>
                </a:solidFill>
                <a:latin typeface="Verdana"/>
                <a:ea typeface="Verdana"/>
              </a:rPr>
              <a:t>Short term </a:t>
            </a:r>
            <a:r>
              <a:rPr lang="sv-SE" sz="2400" cap="none" dirty="0" err="1">
                <a:solidFill>
                  <a:schemeClr val="accent1"/>
                </a:solidFill>
                <a:latin typeface="Verdana"/>
                <a:ea typeface="Verdana"/>
              </a:rPr>
              <a:t>outlook</a:t>
            </a:r>
            <a:endParaRPr lang="sv-SE" sz="2400" cap="none" dirty="0">
              <a:solidFill>
                <a:schemeClr val="accent1"/>
              </a:solidFill>
              <a:latin typeface="Verdana"/>
              <a:ea typeface="Verdana"/>
            </a:endParaRPr>
          </a:p>
          <a:p>
            <a:endParaRPr lang="sv-SE" sz="2400" cap="none" dirty="0">
              <a:solidFill>
                <a:schemeClr val="accent1"/>
              </a:solidFill>
              <a:latin typeface="Verdana"/>
              <a:ea typeface="Verdana"/>
            </a:endParaRP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graphicFrame>
        <p:nvGraphicFramePr>
          <p:cNvPr id="3" name="Chart 2">
            <a:extLst>
              <a:ext uri="{FF2B5EF4-FFF2-40B4-BE49-F238E27FC236}">
                <a16:creationId xmlns:a16="http://schemas.microsoft.com/office/drawing/2014/main" id="{603F2B46-4823-92F7-0013-D9A1699C4E82}"/>
              </a:ext>
            </a:extLst>
          </p:cNvPr>
          <p:cNvGraphicFramePr/>
          <p:nvPr>
            <p:extLst>
              <p:ext uri="{D42A27DB-BD31-4B8C-83A1-F6EECF244321}">
                <p14:modId xmlns:p14="http://schemas.microsoft.com/office/powerpoint/2010/main" val="432776727"/>
              </p:ext>
            </p:extLst>
          </p:nvPr>
        </p:nvGraphicFramePr>
        <p:xfrm>
          <a:off x="727796" y="2856279"/>
          <a:ext cx="5368204"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5DE9DEB-B96A-2C62-95EE-B883D555442D}"/>
              </a:ext>
            </a:extLst>
          </p:cNvPr>
          <p:cNvGraphicFramePr/>
          <p:nvPr>
            <p:extLst>
              <p:ext uri="{D42A27DB-BD31-4B8C-83A1-F6EECF244321}">
                <p14:modId xmlns:p14="http://schemas.microsoft.com/office/powerpoint/2010/main" val="2030861268"/>
              </p:ext>
            </p:extLst>
          </p:nvPr>
        </p:nvGraphicFramePr>
        <p:xfrm>
          <a:off x="6096000" y="2856279"/>
          <a:ext cx="5368204"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1D830D8-72CC-E09C-A12B-1E0BE34359DA}"/>
              </a:ext>
            </a:extLst>
          </p:cNvPr>
          <p:cNvSpPr txBox="1"/>
          <p:nvPr/>
        </p:nvSpPr>
        <p:spPr>
          <a:xfrm>
            <a:off x="727796" y="2244114"/>
            <a:ext cx="11149975" cy="553998"/>
          </a:xfrm>
          <a:prstGeom prst="rect">
            <a:avLst/>
          </a:prstGeom>
          <a:noFill/>
        </p:spPr>
        <p:txBody>
          <a:bodyPr wrap="none" rtlCol="0">
            <a:spAutoFit/>
          </a:bodyPr>
          <a:lstStyle/>
          <a:p>
            <a:r>
              <a:rPr lang="en-SE" sz="1600" b="1" dirty="0"/>
              <a:t>Question</a:t>
            </a:r>
            <a:r>
              <a:rPr lang="en-SE" sz="1600" dirty="0"/>
              <a:t>: To what extent are each of the following a priority för your business at this time (2023/2024)?</a:t>
            </a:r>
            <a:br>
              <a:rPr lang="en-SE" sz="1600" dirty="0"/>
            </a:br>
            <a:r>
              <a:rPr lang="en-GB" sz="1400" i="1" dirty="0"/>
              <a:t>The table shows the number of companies that responded</a:t>
            </a:r>
            <a:r>
              <a:rPr lang="en-SE" sz="1400" i="1" dirty="0"/>
              <a:t> “very much in focus” or “critical area of focus” </a:t>
            </a:r>
            <a:endParaRPr lang="en-SE" sz="1400" dirty="0"/>
          </a:p>
        </p:txBody>
      </p:sp>
      <p:sp>
        <p:nvSpPr>
          <p:cNvPr id="10" name="TextBox 9">
            <a:extLst>
              <a:ext uri="{FF2B5EF4-FFF2-40B4-BE49-F238E27FC236}">
                <a16:creationId xmlns:a16="http://schemas.microsoft.com/office/drawing/2014/main" id="{D6AB85A3-A8D0-5CBF-DD19-77A584032E89}"/>
              </a:ext>
            </a:extLst>
          </p:cNvPr>
          <p:cNvSpPr txBox="1"/>
          <p:nvPr/>
        </p:nvSpPr>
        <p:spPr>
          <a:xfrm>
            <a:off x="268405" y="6203660"/>
            <a:ext cx="4086375" cy="276999"/>
          </a:xfrm>
          <a:prstGeom prst="rect">
            <a:avLst/>
          </a:prstGeom>
          <a:noFill/>
        </p:spPr>
        <p:txBody>
          <a:bodyPr wrap="none" rtlCol="0">
            <a:spAutoFit/>
          </a:bodyPr>
          <a:lstStyle/>
          <a:p>
            <a:r>
              <a:rPr lang="en-GB" sz="1200" b="0" i="1" dirty="0">
                <a:solidFill>
                  <a:schemeClr val="accent3"/>
                </a:solidFill>
                <a:latin typeface="Verdana"/>
                <a:ea typeface="Verdana"/>
              </a:rPr>
              <a:t>Source: </a:t>
            </a:r>
            <a:r>
              <a:rPr lang="en-GB" sz="1200" b="0" i="1" dirty="0" err="1">
                <a:solidFill>
                  <a:schemeClr val="accent3"/>
                </a:solidFill>
                <a:latin typeface="Verdana"/>
                <a:ea typeface="Verdana"/>
              </a:rPr>
              <a:t>SwedenBIO</a:t>
            </a:r>
            <a:r>
              <a:rPr lang="en-GB" sz="1200" b="0" i="1" dirty="0">
                <a:solidFill>
                  <a:schemeClr val="accent3"/>
                </a:solidFill>
                <a:latin typeface="Verdana"/>
                <a:ea typeface="Verdana"/>
              </a:rPr>
              <a:t> Life </a:t>
            </a:r>
            <a:r>
              <a:rPr lang="en-GB" sz="1200" i="1" dirty="0">
                <a:solidFill>
                  <a:schemeClr val="accent3"/>
                </a:solidFill>
                <a:latin typeface="Verdana"/>
                <a:ea typeface="Verdana"/>
              </a:rPr>
              <a:t>S</a:t>
            </a:r>
            <a:r>
              <a:rPr lang="en-GB" sz="1200" b="0" i="1" dirty="0">
                <a:solidFill>
                  <a:schemeClr val="accent3"/>
                </a:solidFill>
                <a:latin typeface="Verdana"/>
                <a:ea typeface="Verdana"/>
              </a:rPr>
              <a:t>cience Barometer 2024.</a:t>
            </a:r>
            <a:endParaRPr lang="en-SE" sz="1200" i="1" dirty="0">
              <a:highlight>
                <a:srgbClr val="FFFF00"/>
              </a:highlight>
            </a:endParaRPr>
          </a:p>
        </p:txBody>
      </p:sp>
    </p:spTree>
    <p:extLst>
      <p:ext uri="{BB962C8B-B14F-4D97-AF65-F5344CB8AC3E}">
        <p14:creationId xmlns:p14="http://schemas.microsoft.com/office/powerpoint/2010/main" val="191307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8" name="Platshållare för text 11">
            <a:extLst>
              <a:ext uri="{FF2B5EF4-FFF2-40B4-BE49-F238E27FC236}">
                <a16:creationId xmlns:a16="http://schemas.microsoft.com/office/drawing/2014/main" id="{B3F712D7-C3B0-8DAF-7C34-6C3EB5796EE0}"/>
              </a:ext>
            </a:extLst>
          </p:cNvPr>
          <p:cNvSpPr>
            <a:spLocks noGrp="1"/>
          </p:cNvSpPr>
          <p:nvPr>
            <p:ph type="body" sz="quarter" idx="10"/>
          </p:nvPr>
        </p:nvSpPr>
        <p:spPr>
          <a:xfrm>
            <a:off x="885639" y="595707"/>
            <a:ext cx="11153052" cy="1520825"/>
          </a:xfrm>
        </p:spPr>
        <p:txBody>
          <a:bodyPr vert="horz" lIns="91440" tIns="45720" rIns="91440" bIns="45720" rtlCol="0" anchor="t">
            <a:normAutofit/>
          </a:bodyPr>
          <a:lstStyle/>
          <a:p>
            <a:r>
              <a:rPr lang="sv-SE" sz="3600" cap="none" dirty="0">
                <a:latin typeface="Verdana"/>
                <a:ea typeface="Verdana"/>
              </a:rPr>
              <a:t>Life science </a:t>
            </a:r>
            <a:r>
              <a:rPr lang="sv-SE" sz="3600" cap="none" dirty="0" err="1">
                <a:latin typeface="Verdana"/>
                <a:ea typeface="Verdana"/>
              </a:rPr>
              <a:t>industry</a:t>
            </a:r>
            <a:r>
              <a:rPr lang="sv-SE" sz="3600" cap="none" dirty="0">
                <a:latin typeface="Verdana"/>
                <a:ea typeface="Verdana"/>
              </a:rPr>
              <a:t> in </a:t>
            </a:r>
            <a:r>
              <a:rPr lang="sv-SE" sz="3600" cap="none" dirty="0">
                <a:solidFill>
                  <a:schemeClr val="accent1"/>
                </a:solidFill>
                <a:latin typeface="Verdana"/>
                <a:ea typeface="Verdana"/>
              </a:rPr>
              <a:t>Stockholm</a:t>
            </a:r>
            <a:endParaRPr lang="sv-SE" sz="3600" cap="none" dirty="0">
              <a:latin typeface="Verdana"/>
              <a:ea typeface="Verdana"/>
            </a:endParaRPr>
          </a:p>
          <a:p>
            <a:r>
              <a:rPr lang="sv-SE" sz="2400" cap="none" dirty="0" err="1">
                <a:solidFill>
                  <a:schemeClr val="accent1"/>
                </a:solidFill>
                <a:latin typeface="Verdana"/>
                <a:ea typeface="Verdana"/>
              </a:rPr>
              <a:t>Expected</a:t>
            </a:r>
            <a:r>
              <a:rPr lang="sv-SE" sz="2400" cap="none" dirty="0">
                <a:solidFill>
                  <a:schemeClr val="accent1"/>
                </a:solidFill>
                <a:latin typeface="Verdana"/>
                <a:ea typeface="Verdana"/>
              </a:rPr>
              <a:t> </a:t>
            </a:r>
            <a:r>
              <a:rPr lang="sv-SE" sz="2400" cap="none" dirty="0" err="1">
                <a:solidFill>
                  <a:schemeClr val="accent1"/>
                </a:solidFill>
                <a:latin typeface="Verdana"/>
                <a:ea typeface="Verdana"/>
              </a:rPr>
              <a:t>need</a:t>
            </a:r>
            <a:r>
              <a:rPr lang="sv-SE" sz="2400" cap="none" dirty="0">
                <a:solidFill>
                  <a:schemeClr val="accent1"/>
                </a:solidFill>
                <a:latin typeface="Verdana"/>
                <a:ea typeface="Verdana"/>
              </a:rPr>
              <a:t> for </a:t>
            </a:r>
            <a:r>
              <a:rPr lang="sv-SE" sz="2400" cap="none" dirty="0" err="1">
                <a:solidFill>
                  <a:schemeClr val="accent1"/>
                </a:solidFill>
                <a:latin typeface="Verdana"/>
                <a:ea typeface="Verdana"/>
              </a:rPr>
              <a:t>labs</a:t>
            </a:r>
            <a:r>
              <a:rPr lang="sv-SE" sz="2400" cap="none" dirty="0">
                <a:solidFill>
                  <a:schemeClr val="accent1"/>
                </a:solidFill>
                <a:latin typeface="Verdana"/>
                <a:ea typeface="Verdana"/>
              </a:rPr>
              <a:t> and </a:t>
            </a:r>
            <a:r>
              <a:rPr lang="sv-SE" sz="2400" cap="none" dirty="0" err="1">
                <a:solidFill>
                  <a:schemeClr val="accent1"/>
                </a:solidFill>
                <a:latin typeface="Verdana"/>
                <a:ea typeface="Verdana"/>
              </a:rPr>
              <a:t>offices</a:t>
            </a:r>
            <a:endParaRPr lang="sv-SE" sz="2400" cap="none" dirty="0">
              <a:solidFill>
                <a:schemeClr val="accent1"/>
              </a:solidFill>
              <a:latin typeface="Verdana"/>
              <a:ea typeface="Verdana"/>
            </a:endParaRPr>
          </a:p>
        </p:txBody>
      </p:sp>
      <p:graphicFrame>
        <p:nvGraphicFramePr>
          <p:cNvPr id="9" name="Chart 8">
            <a:extLst>
              <a:ext uri="{FF2B5EF4-FFF2-40B4-BE49-F238E27FC236}">
                <a16:creationId xmlns:a16="http://schemas.microsoft.com/office/drawing/2014/main" id="{9F43A2BE-F6EE-4E34-B15A-ED349979FB03}"/>
              </a:ext>
            </a:extLst>
          </p:cNvPr>
          <p:cNvGraphicFramePr/>
          <p:nvPr>
            <p:extLst>
              <p:ext uri="{D42A27DB-BD31-4B8C-83A1-F6EECF244321}">
                <p14:modId xmlns:p14="http://schemas.microsoft.com/office/powerpoint/2010/main" val="3508760649"/>
              </p:ext>
            </p:extLst>
          </p:nvPr>
        </p:nvGraphicFramePr>
        <p:xfrm>
          <a:off x="697718" y="1271917"/>
          <a:ext cx="7546205" cy="49043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FC83498-56BF-E56B-8D0D-C08DCAA398C3}"/>
              </a:ext>
            </a:extLst>
          </p:cNvPr>
          <p:cNvSpPr txBox="1"/>
          <p:nvPr/>
        </p:nvSpPr>
        <p:spPr>
          <a:xfrm>
            <a:off x="7941229" y="4027401"/>
            <a:ext cx="2488182" cy="553998"/>
          </a:xfrm>
          <a:prstGeom prst="rect">
            <a:avLst/>
          </a:prstGeom>
          <a:noFill/>
        </p:spPr>
        <p:txBody>
          <a:bodyPr wrap="none" rtlCol="0">
            <a:spAutoFit/>
          </a:bodyPr>
          <a:lstStyle/>
          <a:p>
            <a:r>
              <a:rPr lang="sv-SE" sz="1000" dirty="0"/>
              <a:t>Shows </a:t>
            </a:r>
            <a:r>
              <a:rPr lang="sv-SE" sz="1000" dirty="0" err="1"/>
              <a:t>number</a:t>
            </a:r>
            <a:r>
              <a:rPr lang="sv-SE" sz="1000" dirty="0"/>
              <a:t> </a:t>
            </a:r>
            <a:r>
              <a:rPr lang="sv-SE" sz="1000" dirty="0" err="1"/>
              <a:t>of</a:t>
            </a:r>
            <a:r>
              <a:rPr lang="sv-SE" sz="1000" dirty="0"/>
              <a:t> </a:t>
            </a:r>
            <a:r>
              <a:rPr lang="sv-SE" sz="1000" dirty="0" err="1"/>
              <a:t>companies</a:t>
            </a:r>
            <a:r>
              <a:rPr lang="sv-SE" sz="1000" dirty="0"/>
              <a:t>.</a:t>
            </a:r>
            <a:br>
              <a:rPr lang="sv-SE" sz="1000" dirty="0"/>
            </a:br>
            <a:r>
              <a:rPr lang="sv-SE" sz="1000" dirty="0"/>
              <a:t>A total </a:t>
            </a:r>
            <a:r>
              <a:rPr lang="sv-SE" sz="1000" dirty="0" err="1"/>
              <a:t>of</a:t>
            </a:r>
            <a:r>
              <a:rPr lang="sv-SE" sz="1000" dirty="0"/>
              <a:t> 89 </a:t>
            </a:r>
            <a:r>
              <a:rPr lang="sv-SE" sz="1000" dirty="0" err="1"/>
              <a:t>companies</a:t>
            </a:r>
            <a:r>
              <a:rPr lang="sv-SE" sz="1000" dirty="0"/>
              <a:t> </a:t>
            </a:r>
            <a:r>
              <a:rPr lang="sv-SE" sz="1000" dirty="0" err="1"/>
              <a:t>responded</a:t>
            </a:r>
            <a:r>
              <a:rPr lang="sv-SE" sz="1000" dirty="0"/>
              <a:t> </a:t>
            </a:r>
            <a:br>
              <a:rPr lang="sv-SE" sz="1000" dirty="0"/>
            </a:br>
            <a:r>
              <a:rPr lang="sv-SE" sz="1000" dirty="0"/>
              <a:t>in the Stockholm region.</a:t>
            </a:r>
            <a:endParaRPr lang="en-SE" sz="1000" dirty="0"/>
          </a:p>
        </p:txBody>
      </p:sp>
      <p:sp>
        <p:nvSpPr>
          <p:cNvPr id="13" name="TextBox 12">
            <a:extLst>
              <a:ext uri="{FF2B5EF4-FFF2-40B4-BE49-F238E27FC236}">
                <a16:creationId xmlns:a16="http://schemas.microsoft.com/office/drawing/2014/main" id="{EE6F9BC7-F225-26DE-4355-983141C6E740}"/>
              </a:ext>
            </a:extLst>
          </p:cNvPr>
          <p:cNvSpPr txBox="1"/>
          <p:nvPr/>
        </p:nvSpPr>
        <p:spPr>
          <a:xfrm>
            <a:off x="268405" y="6203660"/>
            <a:ext cx="4086375" cy="276999"/>
          </a:xfrm>
          <a:prstGeom prst="rect">
            <a:avLst/>
          </a:prstGeom>
          <a:noFill/>
        </p:spPr>
        <p:txBody>
          <a:bodyPr wrap="none" rtlCol="0">
            <a:spAutoFit/>
          </a:bodyPr>
          <a:lstStyle/>
          <a:p>
            <a:r>
              <a:rPr lang="en-GB" sz="1200" b="0" i="1" dirty="0">
                <a:solidFill>
                  <a:schemeClr val="accent3"/>
                </a:solidFill>
                <a:latin typeface="Verdana"/>
                <a:ea typeface="Verdana"/>
              </a:rPr>
              <a:t>Source: </a:t>
            </a:r>
            <a:r>
              <a:rPr lang="en-GB" sz="1200" b="0" i="1" dirty="0" err="1">
                <a:solidFill>
                  <a:schemeClr val="accent3"/>
                </a:solidFill>
                <a:latin typeface="Verdana"/>
                <a:ea typeface="Verdana"/>
              </a:rPr>
              <a:t>SwedenBIO</a:t>
            </a:r>
            <a:r>
              <a:rPr lang="en-GB" sz="1200" b="0" i="1" dirty="0">
                <a:solidFill>
                  <a:schemeClr val="accent3"/>
                </a:solidFill>
                <a:latin typeface="Verdana"/>
                <a:ea typeface="Verdana"/>
              </a:rPr>
              <a:t> Life </a:t>
            </a:r>
            <a:r>
              <a:rPr lang="en-GB" sz="1200" i="1" dirty="0">
                <a:solidFill>
                  <a:schemeClr val="accent3"/>
                </a:solidFill>
                <a:latin typeface="Verdana"/>
                <a:ea typeface="Verdana"/>
              </a:rPr>
              <a:t>S</a:t>
            </a:r>
            <a:r>
              <a:rPr lang="en-GB" sz="1200" b="0" i="1" dirty="0">
                <a:solidFill>
                  <a:schemeClr val="accent3"/>
                </a:solidFill>
                <a:latin typeface="Verdana"/>
                <a:ea typeface="Verdana"/>
              </a:rPr>
              <a:t>cience Barometer 2024.</a:t>
            </a:r>
            <a:endParaRPr lang="en-SE" sz="1200" i="1" dirty="0">
              <a:highlight>
                <a:srgbClr val="FFFF00"/>
              </a:highlight>
            </a:endParaRPr>
          </a:p>
        </p:txBody>
      </p:sp>
    </p:spTree>
    <p:extLst>
      <p:ext uri="{BB962C8B-B14F-4D97-AF65-F5344CB8AC3E}">
        <p14:creationId xmlns:p14="http://schemas.microsoft.com/office/powerpoint/2010/main" val="171357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7" name="Platshållare för text 11">
            <a:extLst>
              <a:ext uri="{FF2B5EF4-FFF2-40B4-BE49-F238E27FC236}">
                <a16:creationId xmlns:a16="http://schemas.microsoft.com/office/drawing/2014/main" id="{586A0B90-EE50-B6E5-1109-A4ABEB9D0584}"/>
              </a:ext>
            </a:extLst>
          </p:cNvPr>
          <p:cNvSpPr>
            <a:spLocks noGrp="1"/>
          </p:cNvSpPr>
          <p:nvPr>
            <p:ph type="body" sz="quarter" idx="10"/>
          </p:nvPr>
        </p:nvSpPr>
        <p:spPr>
          <a:xfrm>
            <a:off x="885639" y="595707"/>
            <a:ext cx="11153052" cy="1520825"/>
          </a:xfrm>
        </p:spPr>
        <p:txBody>
          <a:bodyPr vert="horz" lIns="91440" tIns="45720" rIns="91440" bIns="45720" rtlCol="0" anchor="t">
            <a:normAutofit/>
          </a:bodyPr>
          <a:lstStyle/>
          <a:p>
            <a:r>
              <a:rPr lang="sv-SE" sz="3600" cap="none" dirty="0">
                <a:latin typeface="Verdana"/>
                <a:ea typeface="Verdana"/>
              </a:rPr>
              <a:t>Life science </a:t>
            </a:r>
            <a:r>
              <a:rPr lang="sv-SE" sz="3600" cap="none" dirty="0" err="1">
                <a:latin typeface="Verdana"/>
                <a:ea typeface="Verdana"/>
              </a:rPr>
              <a:t>industry</a:t>
            </a:r>
            <a:r>
              <a:rPr lang="sv-SE" sz="3600" cap="none" dirty="0">
                <a:latin typeface="Verdana"/>
                <a:ea typeface="Verdana"/>
              </a:rPr>
              <a:t> </a:t>
            </a:r>
          </a:p>
          <a:p>
            <a:r>
              <a:rPr lang="sv-SE" sz="2400" cap="none" dirty="0">
                <a:solidFill>
                  <a:schemeClr val="accent1"/>
                </a:solidFill>
                <a:latin typeface="Verdana"/>
                <a:ea typeface="Verdana"/>
              </a:rPr>
              <a:t>Long term </a:t>
            </a:r>
            <a:r>
              <a:rPr lang="sv-SE" sz="2400" cap="none" dirty="0" err="1">
                <a:solidFill>
                  <a:schemeClr val="accent1"/>
                </a:solidFill>
                <a:latin typeface="Verdana"/>
                <a:ea typeface="Verdana"/>
              </a:rPr>
              <a:t>outlook</a:t>
            </a:r>
            <a:endParaRPr lang="sv-SE" sz="2400" cap="none" dirty="0">
              <a:solidFill>
                <a:schemeClr val="accent1"/>
              </a:solidFill>
              <a:latin typeface="Verdana"/>
              <a:ea typeface="Verdana"/>
            </a:endParaRPr>
          </a:p>
        </p:txBody>
      </p:sp>
      <p:graphicFrame>
        <p:nvGraphicFramePr>
          <p:cNvPr id="9" name="Chart 8">
            <a:extLst>
              <a:ext uri="{FF2B5EF4-FFF2-40B4-BE49-F238E27FC236}">
                <a16:creationId xmlns:a16="http://schemas.microsoft.com/office/drawing/2014/main" id="{D41DA79F-C5E3-3163-CE2C-B7BF2BC4E469}"/>
              </a:ext>
            </a:extLst>
          </p:cNvPr>
          <p:cNvGraphicFramePr/>
          <p:nvPr>
            <p:extLst>
              <p:ext uri="{D42A27DB-BD31-4B8C-83A1-F6EECF244321}">
                <p14:modId xmlns:p14="http://schemas.microsoft.com/office/powerpoint/2010/main" val="259439914"/>
              </p:ext>
            </p:extLst>
          </p:nvPr>
        </p:nvGraphicFramePr>
        <p:xfrm>
          <a:off x="404230" y="2116532"/>
          <a:ext cx="6121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87FF944-263D-46C4-65CC-71B6206DC20A}"/>
              </a:ext>
            </a:extLst>
          </p:cNvPr>
          <p:cNvGraphicFramePr/>
          <p:nvPr>
            <p:extLst>
              <p:ext uri="{D42A27DB-BD31-4B8C-83A1-F6EECF244321}">
                <p14:modId xmlns:p14="http://schemas.microsoft.com/office/powerpoint/2010/main" val="722123282"/>
              </p:ext>
            </p:extLst>
          </p:nvPr>
        </p:nvGraphicFramePr>
        <p:xfrm>
          <a:off x="5885091" y="2143031"/>
          <a:ext cx="6121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2216C2F-EE02-313D-39A4-231C4822523C}"/>
              </a:ext>
            </a:extLst>
          </p:cNvPr>
          <p:cNvSpPr txBox="1"/>
          <p:nvPr/>
        </p:nvSpPr>
        <p:spPr>
          <a:xfrm>
            <a:off x="268405" y="6203660"/>
            <a:ext cx="4086375" cy="276999"/>
          </a:xfrm>
          <a:prstGeom prst="rect">
            <a:avLst/>
          </a:prstGeom>
          <a:noFill/>
        </p:spPr>
        <p:txBody>
          <a:bodyPr wrap="none" rtlCol="0">
            <a:spAutoFit/>
          </a:bodyPr>
          <a:lstStyle/>
          <a:p>
            <a:r>
              <a:rPr lang="en-GB" sz="1200" b="0" i="1" dirty="0">
                <a:solidFill>
                  <a:schemeClr val="accent3"/>
                </a:solidFill>
                <a:latin typeface="Verdana"/>
                <a:ea typeface="Verdana"/>
              </a:rPr>
              <a:t>Source: </a:t>
            </a:r>
            <a:r>
              <a:rPr lang="en-GB" sz="1200" b="0" i="1" dirty="0" err="1">
                <a:solidFill>
                  <a:schemeClr val="accent3"/>
                </a:solidFill>
                <a:latin typeface="Verdana"/>
                <a:ea typeface="Verdana"/>
              </a:rPr>
              <a:t>SwedenBIO</a:t>
            </a:r>
            <a:r>
              <a:rPr lang="en-GB" sz="1200" b="0" i="1" dirty="0">
                <a:solidFill>
                  <a:schemeClr val="accent3"/>
                </a:solidFill>
                <a:latin typeface="Verdana"/>
                <a:ea typeface="Verdana"/>
              </a:rPr>
              <a:t> Life </a:t>
            </a:r>
            <a:r>
              <a:rPr lang="en-GB" sz="1200" i="1" dirty="0">
                <a:solidFill>
                  <a:schemeClr val="accent3"/>
                </a:solidFill>
                <a:latin typeface="Verdana"/>
                <a:ea typeface="Verdana"/>
              </a:rPr>
              <a:t>S</a:t>
            </a:r>
            <a:r>
              <a:rPr lang="en-GB" sz="1200" b="0" i="1" dirty="0">
                <a:solidFill>
                  <a:schemeClr val="accent3"/>
                </a:solidFill>
                <a:latin typeface="Verdana"/>
                <a:ea typeface="Verdana"/>
              </a:rPr>
              <a:t>cience Barometer 2024.</a:t>
            </a:r>
            <a:endParaRPr lang="en-SE" sz="1200" i="1" dirty="0">
              <a:highlight>
                <a:srgbClr val="FFFF00"/>
              </a:highlight>
            </a:endParaRPr>
          </a:p>
        </p:txBody>
      </p:sp>
    </p:spTree>
    <p:extLst>
      <p:ext uri="{BB962C8B-B14F-4D97-AF65-F5344CB8AC3E}">
        <p14:creationId xmlns:p14="http://schemas.microsoft.com/office/powerpoint/2010/main" val="260520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6BC20-9A65-0B4C-8C22-C0500245C9FC}"/>
              </a:ext>
            </a:extLst>
          </p:cNvPr>
          <p:cNvSpPr>
            <a:spLocks noGrp="1"/>
          </p:cNvSpPr>
          <p:nvPr>
            <p:ph type="ctrTitle"/>
          </p:nvPr>
        </p:nvSpPr>
        <p:spPr/>
        <p:txBody>
          <a:bodyPr/>
          <a:lstStyle/>
          <a:p>
            <a:r>
              <a:rPr lang="sv-SE" sz="4800" dirty="0" err="1">
                <a:solidFill>
                  <a:schemeClr val="tx2"/>
                </a:solidFill>
                <a:latin typeface="Verdana"/>
                <a:ea typeface="Verdana"/>
              </a:rPr>
              <a:t>Thanks</a:t>
            </a:r>
            <a:r>
              <a:rPr lang="sv-SE" sz="4800" dirty="0">
                <a:solidFill>
                  <a:schemeClr val="tx2"/>
                </a:solidFill>
                <a:latin typeface="Verdana"/>
                <a:ea typeface="Verdana"/>
              </a:rPr>
              <a:t>!</a:t>
            </a:r>
          </a:p>
        </p:txBody>
      </p:sp>
      <p:sp>
        <p:nvSpPr>
          <p:cNvPr id="5" name="Underrubrik 4">
            <a:extLst>
              <a:ext uri="{FF2B5EF4-FFF2-40B4-BE49-F238E27FC236}">
                <a16:creationId xmlns:a16="http://schemas.microsoft.com/office/drawing/2014/main" id="{13B09F37-6EF3-1747-9A9F-E86FED16F2E3}"/>
              </a:ext>
            </a:extLst>
          </p:cNvPr>
          <p:cNvSpPr>
            <a:spLocks noGrp="1"/>
          </p:cNvSpPr>
          <p:nvPr>
            <p:ph type="subTitle" idx="1"/>
          </p:nvPr>
        </p:nvSpPr>
        <p:spPr/>
        <p:txBody>
          <a:bodyPr vert="horz" lIns="91440" tIns="45720" rIns="91440" bIns="45720" rtlCol="0" anchor="t">
            <a:noAutofit/>
          </a:bodyPr>
          <a:lstStyle/>
          <a:p>
            <a:r>
              <a:rPr lang="sv-SE" sz="2000" dirty="0" err="1">
                <a:latin typeface="Verdana"/>
                <a:ea typeface="Verdana"/>
              </a:rPr>
              <a:t>Questions</a:t>
            </a:r>
            <a:r>
              <a:rPr lang="sv-SE" sz="2000" dirty="0">
                <a:latin typeface="Verdana"/>
                <a:ea typeface="Verdana"/>
              </a:rPr>
              <a:t>? </a:t>
            </a:r>
            <a:r>
              <a:rPr lang="sv-SE" sz="2000" u="sng" dirty="0" err="1">
                <a:latin typeface="Verdana"/>
                <a:ea typeface="Verdana"/>
              </a:rPr>
              <a:t>info</a:t>
            </a:r>
            <a:r>
              <a:rPr lang="sv-SE" sz="2000" u="sng" dirty="0" err="1">
                <a:solidFill>
                  <a:srgbClr val="003B49"/>
                </a:solidFill>
                <a:latin typeface="Verdana"/>
                <a:ea typeface="Verdana"/>
                <a:hlinkClick r:id="rId3">
                  <a:extLst>
                    <a:ext uri="{A12FA001-AC4F-418D-AE19-62706E023703}">
                      <ahyp:hlinkClr xmlns:ahyp="http://schemas.microsoft.com/office/drawing/2018/hyperlinkcolor" val="tx"/>
                    </a:ext>
                  </a:extLst>
                </a:hlinkClick>
              </a:rPr>
              <a:t>@</a:t>
            </a:r>
            <a:r>
              <a:rPr lang="sv-SE" sz="2000" u="sng" dirty="0" err="1">
                <a:latin typeface="Verdana"/>
                <a:ea typeface="Verdana"/>
                <a:hlinkClick r:id="rId3">
                  <a:extLst>
                    <a:ext uri="{A12FA001-AC4F-418D-AE19-62706E023703}">
                      <ahyp:hlinkClr xmlns:ahyp="http://schemas.microsoft.com/office/drawing/2018/hyperlinkcolor" val="tx"/>
                    </a:ext>
                  </a:extLst>
                </a:hlinkClick>
              </a:rPr>
              <a:t>ssci.se</a:t>
            </a:r>
            <a:r>
              <a:rPr lang="sv-SE" sz="2000" dirty="0">
                <a:latin typeface="Verdana"/>
                <a:ea typeface="Verdana"/>
              </a:rPr>
              <a:t> </a:t>
            </a:r>
          </a:p>
        </p:txBody>
      </p:sp>
      <p:sp>
        <p:nvSpPr>
          <p:cNvPr id="2" name="TextBox 1">
            <a:extLst>
              <a:ext uri="{FF2B5EF4-FFF2-40B4-BE49-F238E27FC236}">
                <a16:creationId xmlns:a16="http://schemas.microsoft.com/office/drawing/2014/main" id="{3C7DBA68-4A29-F8AE-6AF2-F8559FF2A4A4}"/>
              </a:ext>
            </a:extLst>
          </p:cNvPr>
          <p:cNvSpPr txBox="1"/>
          <p:nvPr/>
        </p:nvSpPr>
        <p:spPr>
          <a:xfrm>
            <a:off x="318302" y="5632537"/>
            <a:ext cx="8208753" cy="861774"/>
          </a:xfrm>
          <a:prstGeom prst="rect">
            <a:avLst/>
          </a:prstGeom>
          <a:noFill/>
        </p:spPr>
        <p:txBody>
          <a:bodyPr wrap="square">
            <a:spAutoFit/>
          </a:bodyPr>
          <a:lstStyle/>
          <a:p>
            <a:r>
              <a:rPr lang="en-US" sz="1000" b="0" u="none" strike="noStrike" dirty="0">
                <a:solidFill>
                  <a:srgbClr val="212121"/>
                </a:solidFill>
                <a:effectLst/>
                <a:latin typeface="Verdana" panose="020B0604030504040204" pitchFamily="34" charset="0"/>
                <a:ea typeface="Verdana" panose="020B0604030504040204" pitchFamily="34" charset="0"/>
                <a:cs typeface="Verdana" panose="020B0604030504040204" pitchFamily="34" charset="0"/>
              </a:rPr>
              <a:t>Disclaimer: The regional data on page 3-6 in this presentation is sourced from Insight Machine, a database powered by STUNS. More details about sources, data compilation,  and additional insights into the life science scene in Sweden can be explored there. Please be aware that this </a:t>
            </a:r>
            <a:r>
              <a:rPr lang="en-US" sz="1000" dirty="0">
                <a:solidFill>
                  <a:srgbClr val="212121"/>
                </a:solidFill>
                <a:latin typeface="Verdana" panose="020B0604030504040204" pitchFamily="34" charset="0"/>
                <a:ea typeface="Verdana" panose="020B0604030504040204" pitchFamily="34" charset="0"/>
                <a:cs typeface="Verdana" panose="020B0604030504040204" pitchFamily="34" charset="0"/>
              </a:rPr>
              <a:t>presentation</a:t>
            </a:r>
            <a:r>
              <a:rPr lang="en-US" sz="1000" b="0" u="none" strike="noStrike" dirty="0">
                <a:solidFill>
                  <a:srgbClr val="212121"/>
                </a:solidFill>
                <a:effectLst/>
                <a:latin typeface="Verdana" panose="020B0604030504040204" pitchFamily="34" charset="0"/>
                <a:ea typeface="Verdana" panose="020B0604030504040204" pitchFamily="34" charset="0"/>
                <a:cs typeface="Verdana" panose="020B0604030504040204" pitchFamily="34" charset="0"/>
              </a:rPr>
              <a:t> specifically targets companies with registered offices in </a:t>
            </a:r>
            <a:r>
              <a:rPr lang="en-US" sz="1000" dirty="0">
                <a:solidFill>
                  <a:srgbClr val="212121"/>
                </a:solidFill>
                <a:latin typeface="Verdana" panose="020B0604030504040204" pitchFamily="34" charset="0"/>
                <a:ea typeface="Verdana" panose="020B0604030504040204" pitchFamily="34" charset="0"/>
                <a:cs typeface="Verdana" panose="020B0604030504040204" pitchFamily="34" charset="0"/>
              </a:rPr>
              <a:t>Stockholm</a:t>
            </a:r>
            <a:r>
              <a:rPr lang="en-US" sz="1000" b="0" u="none" strike="noStrike" dirty="0">
                <a:solidFill>
                  <a:srgbClr val="212121"/>
                </a:solidFill>
                <a:effectLst/>
                <a:latin typeface="Verdana" panose="020B0604030504040204" pitchFamily="34" charset="0"/>
                <a:ea typeface="Verdana" panose="020B0604030504040204" pitchFamily="34" charset="0"/>
                <a:cs typeface="Verdana" panose="020B0604030504040204" pitchFamily="34" charset="0"/>
              </a:rPr>
              <a:t> County</a:t>
            </a:r>
            <a:r>
              <a:rPr lang="en-US" sz="1000" dirty="0">
                <a:solidFill>
                  <a:srgbClr val="212121"/>
                </a:solidFill>
                <a:latin typeface="Verdana" panose="020B0604030504040204" pitchFamily="34" charset="0"/>
                <a:ea typeface="Verdana" panose="020B0604030504040204" pitchFamily="34" charset="0"/>
                <a:cs typeface="Verdana" panose="020B0604030504040204" pitchFamily="34" charset="0"/>
              </a:rPr>
              <a:t> and </a:t>
            </a:r>
            <a:r>
              <a:rPr lang="en-US" sz="1000" dirty="0" err="1">
                <a:solidFill>
                  <a:srgbClr val="212121"/>
                </a:solidFill>
                <a:latin typeface="Verdana" panose="020B0604030504040204" pitchFamily="34" charset="0"/>
                <a:ea typeface="Verdana" panose="020B0604030504040204" pitchFamily="34" charset="0"/>
                <a:cs typeface="Verdana" panose="020B0604030504040204" pitchFamily="34" charset="0"/>
              </a:rPr>
              <a:t>Hagastaden</a:t>
            </a:r>
            <a:r>
              <a:rPr lang="en-US" sz="1000" b="0" u="none" strike="noStrike" dirty="0">
                <a:solidFill>
                  <a:srgbClr val="212121"/>
                </a:solidFill>
                <a:effectLst/>
                <a:latin typeface="Verdana" panose="020B0604030504040204" pitchFamily="34" charset="0"/>
                <a:ea typeface="Verdana" panose="020B0604030504040204" pitchFamily="34" charset="0"/>
                <a:cs typeface="Verdana" panose="020B0604030504040204" pitchFamily="34" charset="0"/>
              </a:rPr>
              <a:t>. This compilation is crafted to the best of our ability, and any identified discrepancies are welcomed to be reported to us at </a:t>
            </a:r>
            <a:r>
              <a:rPr lang="en-US" sz="1000" b="0" u="sng" strike="noStrike"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info@ssci.se</a:t>
            </a:r>
            <a:r>
              <a:rPr lang="en-US" sz="1000" b="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endParaRPr lang="en-SE"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021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1AFAF998-C415-5D46-B1EC-55CFDB940E78}"/>
              </a:ext>
            </a:extLst>
          </p:cNvPr>
          <p:cNvSpPr>
            <a:spLocks noGrp="1" noRot="1" noMove="1" noResize="1" noEditPoints="1" noAdjustHandles="1" noChangeArrowheads="1" noChangeShapeType="1"/>
          </p:cNvSpPr>
          <p:nvPr>
            <p:ph type="body" sz="quarter" idx="10"/>
          </p:nvPr>
        </p:nvSpPr>
        <p:spPr>
          <a:xfrm>
            <a:off x="857504" y="714106"/>
            <a:ext cx="9429495" cy="1520825"/>
          </a:xfrm>
        </p:spPr>
        <p:txBody>
          <a:bodyPr vert="horz" lIns="91440" tIns="45720" rIns="91440" bIns="45720" rtlCol="0" anchor="t">
            <a:normAutofit/>
          </a:bodyPr>
          <a:lstStyle/>
          <a:p>
            <a:r>
              <a:rPr lang="sv-SE" sz="3600" cap="none" dirty="0">
                <a:latin typeface="Verdana"/>
                <a:ea typeface="Verdana"/>
              </a:rPr>
              <a:t>Life science </a:t>
            </a:r>
            <a:r>
              <a:rPr lang="sv-SE" sz="3600" cap="none" dirty="0" err="1">
                <a:latin typeface="Verdana"/>
                <a:ea typeface="Verdana"/>
              </a:rPr>
              <a:t>industry</a:t>
            </a:r>
            <a:r>
              <a:rPr lang="sv-SE" sz="3600" cap="none" dirty="0">
                <a:latin typeface="Verdana"/>
                <a:ea typeface="Verdana"/>
              </a:rPr>
              <a:t> in</a:t>
            </a:r>
            <a:r>
              <a:rPr lang="sv-SE" sz="3600" cap="none" dirty="0">
                <a:solidFill>
                  <a:schemeClr val="accent1"/>
                </a:solidFill>
                <a:latin typeface="Verdana"/>
                <a:ea typeface="Verdana"/>
              </a:rPr>
              <a:t> Sweden</a:t>
            </a:r>
          </a:p>
        </p:txBody>
      </p:sp>
      <p:sp>
        <p:nvSpPr>
          <p:cNvPr id="2" name="Rektangel 1">
            <a:extLst>
              <a:ext uri="{FF2B5EF4-FFF2-40B4-BE49-F238E27FC236}">
                <a16:creationId xmlns:a16="http://schemas.microsoft.com/office/drawing/2014/main" id="{C878C022-85CE-8347-837E-EE0BF6176B73}"/>
              </a:ext>
            </a:extLst>
          </p:cNvPr>
          <p:cNvSpPr>
            <a:spLocks noGrp="1" noRot="1" noMove="1" noResize="1" noEditPoints="1" noAdjustHandles="1" noChangeArrowheads="1" noChangeShapeType="1"/>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a:spLocks noGrp="1" noRot="1" noMove="1" noResize="1" noEditPoints="1" noAdjustHandles="1" noChangeArrowheads="1" noChangeShapeType="1"/>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grpSp>
        <p:nvGrpSpPr>
          <p:cNvPr id="19" name="Group 18">
            <a:extLst>
              <a:ext uri="{FF2B5EF4-FFF2-40B4-BE49-F238E27FC236}">
                <a16:creationId xmlns:a16="http://schemas.microsoft.com/office/drawing/2014/main" id="{BA1CBAA7-6C91-D908-6478-E6A2989EA10A}"/>
              </a:ext>
            </a:extLst>
          </p:cNvPr>
          <p:cNvGrpSpPr>
            <a:grpSpLocks noGrp="1" noUngrp="1" noRot="1" noMove="1" noResize="1"/>
          </p:cNvGrpSpPr>
          <p:nvPr/>
        </p:nvGrpSpPr>
        <p:grpSpPr>
          <a:xfrm>
            <a:off x="181444" y="1297306"/>
            <a:ext cx="3356742" cy="4746362"/>
            <a:chOff x="0" y="1520825"/>
            <a:chExt cx="3356742" cy="4746362"/>
          </a:xfrm>
        </p:grpSpPr>
        <p:pic>
          <p:nvPicPr>
            <p:cNvPr id="6" name="Picture 5" descr="A blue map of sweden&#10;&#10;Description automatically generated">
              <a:extLst>
                <a:ext uri="{FF2B5EF4-FFF2-40B4-BE49-F238E27FC236}">
                  <a16:creationId xmlns:a16="http://schemas.microsoft.com/office/drawing/2014/main" id="{5D5BCB08-C143-3AF9-1D34-5FF096707D5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0" y="1520825"/>
              <a:ext cx="3356742" cy="4746362"/>
            </a:xfrm>
            <a:prstGeom prst="rect">
              <a:avLst/>
            </a:prstGeom>
          </p:spPr>
        </p:pic>
        <p:sp>
          <p:nvSpPr>
            <p:cNvPr id="7" name="TextBox 6">
              <a:extLst>
                <a:ext uri="{FF2B5EF4-FFF2-40B4-BE49-F238E27FC236}">
                  <a16:creationId xmlns:a16="http://schemas.microsoft.com/office/drawing/2014/main" id="{61AF6B30-CA05-9BD8-DA18-DE2F7CF7282A}"/>
                </a:ext>
              </a:extLst>
            </p:cNvPr>
            <p:cNvSpPr txBox="1">
              <a:spLocks noGrp="1" noRot="1" noMove="1" noResize="1" noEditPoints="1" noAdjustHandles="1" noChangeArrowheads="1" noChangeShapeType="1"/>
            </p:cNvSpPr>
            <p:nvPr/>
          </p:nvSpPr>
          <p:spPr>
            <a:xfrm>
              <a:off x="1161901" y="3333585"/>
              <a:ext cx="792942" cy="369332"/>
            </a:xfrm>
            <a:prstGeom prst="rect">
              <a:avLst/>
            </a:prstGeom>
            <a:noFill/>
          </p:spPr>
          <p:txBody>
            <a:bodyPr wrap="square" rtlCol="0">
              <a:spAutoFit/>
            </a:bodyPr>
            <a:lstStyle/>
            <a:p>
              <a:pPr algn="r"/>
              <a:r>
                <a:rPr lang="en-SE" sz="1200" b="1" dirty="0">
                  <a:solidFill>
                    <a:schemeClr val="accent1"/>
                  </a:solidFill>
                </a:rPr>
                <a:t>9%</a:t>
              </a:r>
              <a:br>
                <a:rPr lang="en-SE" sz="1200" dirty="0"/>
              </a:br>
              <a:r>
                <a:rPr lang="en-SE" sz="600" dirty="0">
                  <a:solidFill>
                    <a:schemeClr val="bg1"/>
                  </a:solidFill>
                </a:rPr>
                <a:t>Others (326)</a:t>
              </a:r>
            </a:p>
          </p:txBody>
        </p:sp>
        <p:sp>
          <p:nvSpPr>
            <p:cNvPr id="9" name="TextBox 8">
              <a:extLst>
                <a:ext uri="{FF2B5EF4-FFF2-40B4-BE49-F238E27FC236}">
                  <a16:creationId xmlns:a16="http://schemas.microsoft.com/office/drawing/2014/main" id="{7BF1A16B-AA45-753F-67C9-F075E7164708}"/>
                </a:ext>
              </a:extLst>
            </p:cNvPr>
            <p:cNvSpPr txBox="1">
              <a:spLocks noGrp="1" noRot="1" noMove="1" noResize="1" noEditPoints="1" noAdjustHandles="1" noChangeArrowheads="1" noChangeShapeType="1"/>
            </p:cNvSpPr>
            <p:nvPr/>
          </p:nvSpPr>
          <p:spPr>
            <a:xfrm>
              <a:off x="682468" y="5079288"/>
              <a:ext cx="792942" cy="369332"/>
            </a:xfrm>
            <a:prstGeom prst="rect">
              <a:avLst/>
            </a:prstGeom>
            <a:noFill/>
          </p:spPr>
          <p:txBody>
            <a:bodyPr wrap="square" rtlCol="0">
              <a:spAutoFit/>
            </a:bodyPr>
            <a:lstStyle/>
            <a:p>
              <a:r>
                <a:rPr lang="en-SE" sz="1200" b="1" dirty="0">
                  <a:solidFill>
                    <a:schemeClr val="accent1"/>
                  </a:solidFill>
                </a:rPr>
                <a:t>16%</a:t>
              </a:r>
              <a:br>
                <a:rPr lang="en-SE" sz="1200" dirty="0"/>
              </a:br>
              <a:r>
                <a:rPr lang="en-SE" sz="600" dirty="0">
                  <a:solidFill>
                    <a:schemeClr val="bg1"/>
                  </a:solidFill>
                </a:rPr>
                <a:t>West (627)</a:t>
              </a:r>
            </a:p>
          </p:txBody>
        </p:sp>
        <p:sp>
          <p:nvSpPr>
            <p:cNvPr id="10" name="TextBox 9">
              <a:extLst>
                <a:ext uri="{FF2B5EF4-FFF2-40B4-BE49-F238E27FC236}">
                  <a16:creationId xmlns:a16="http://schemas.microsoft.com/office/drawing/2014/main" id="{267AB6B3-BF2D-B674-00DA-D94815353DFB}"/>
                </a:ext>
              </a:extLst>
            </p:cNvPr>
            <p:cNvSpPr txBox="1">
              <a:spLocks noGrp="1" noRot="1" noMove="1" noResize="1" noEditPoints="1" noAdjustHandles="1" noChangeArrowheads="1" noChangeShapeType="1"/>
            </p:cNvSpPr>
            <p:nvPr/>
          </p:nvSpPr>
          <p:spPr>
            <a:xfrm>
              <a:off x="1395111" y="4456166"/>
              <a:ext cx="792942" cy="369332"/>
            </a:xfrm>
            <a:prstGeom prst="rect">
              <a:avLst/>
            </a:prstGeom>
            <a:noFill/>
          </p:spPr>
          <p:txBody>
            <a:bodyPr wrap="square" rtlCol="0">
              <a:spAutoFit/>
            </a:bodyPr>
            <a:lstStyle/>
            <a:p>
              <a:r>
                <a:rPr lang="en-SE" sz="1200" b="1" dirty="0">
                  <a:solidFill>
                    <a:schemeClr val="accent1"/>
                  </a:solidFill>
                </a:rPr>
                <a:t>54%</a:t>
              </a:r>
              <a:br>
                <a:rPr lang="en-SE" sz="1200" dirty="0"/>
              </a:br>
              <a:r>
                <a:rPr lang="en-SE" sz="600" dirty="0">
                  <a:solidFill>
                    <a:schemeClr val="bg1"/>
                  </a:solidFill>
                </a:rPr>
                <a:t>East (2178)</a:t>
              </a:r>
            </a:p>
          </p:txBody>
        </p:sp>
        <p:sp>
          <p:nvSpPr>
            <p:cNvPr id="13" name="TextBox 12">
              <a:extLst>
                <a:ext uri="{FF2B5EF4-FFF2-40B4-BE49-F238E27FC236}">
                  <a16:creationId xmlns:a16="http://schemas.microsoft.com/office/drawing/2014/main" id="{8C627603-7E0F-E6D7-001C-71AF9413A5A6}"/>
                </a:ext>
              </a:extLst>
            </p:cNvPr>
            <p:cNvSpPr txBox="1">
              <a:spLocks noGrp="1" noRot="1" noMove="1" noResize="1" noEditPoints="1" noAdjustHandles="1" noChangeArrowheads="1" noChangeShapeType="1"/>
            </p:cNvSpPr>
            <p:nvPr/>
          </p:nvSpPr>
          <p:spPr>
            <a:xfrm>
              <a:off x="917830" y="5558625"/>
              <a:ext cx="792942" cy="369332"/>
            </a:xfrm>
            <a:prstGeom prst="rect">
              <a:avLst/>
            </a:prstGeom>
            <a:noFill/>
          </p:spPr>
          <p:txBody>
            <a:bodyPr wrap="square" rtlCol="0">
              <a:spAutoFit/>
            </a:bodyPr>
            <a:lstStyle/>
            <a:p>
              <a:r>
                <a:rPr lang="en-SE" sz="1200" b="1" dirty="0">
                  <a:solidFill>
                    <a:schemeClr val="accent1"/>
                  </a:solidFill>
                </a:rPr>
                <a:t>21%</a:t>
              </a:r>
              <a:br>
                <a:rPr lang="en-SE" sz="1200" dirty="0"/>
              </a:br>
              <a:r>
                <a:rPr lang="en-SE" sz="600" dirty="0">
                  <a:solidFill>
                    <a:schemeClr val="bg1"/>
                  </a:solidFill>
                </a:rPr>
                <a:t>South (829)</a:t>
              </a:r>
            </a:p>
          </p:txBody>
        </p:sp>
      </p:grpSp>
      <p:sp>
        <p:nvSpPr>
          <p:cNvPr id="20" name="TextBox 19">
            <a:extLst>
              <a:ext uri="{FF2B5EF4-FFF2-40B4-BE49-F238E27FC236}">
                <a16:creationId xmlns:a16="http://schemas.microsoft.com/office/drawing/2014/main" id="{7EA9B73D-1A9F-9B48-B3BC-4E2329EA2774}"/>
              </a:ext>
            </a:extLst>
          </p:cNvPr>
          <p:cNvSpPr txBox="1">
            <a:spLocks/>
          </p:cNvSpPr>
          <p:nvPr/>
        </p:nvSpPr>
        <p:spPr>
          <a:xfrm>
            <a:off x="255705" y="6103628"/>
            <a:ext cx="7608173" cy="400110"/>
          </a:xfrm>
          <a:prstGeom prst="rect">
            <a:avLst/>
          </a:prstGeom>
          <a:noFill/>
        </p:spPr>
        <p:txBody>
          <a:bodyPr wrap="none" lIns="91440" tIns="45720" rIns="91440" bIns="45720" rtlCol="0" anchor="t">
            <a:spAutoFit/>
          </a:bodyPr>
          <a:lstStyle/>
          <a:p>
            <a:r>
              <a:rPr lang="en-GB" sz="1000" b="0" i="1" dirty="0">
                <a:solidFill>
                  <a:schemeClr val="accent3"/>
                </a:solidFill>
                <a:latin typeface="Verdana"/>
                <a:ea typeface="Verdana"/>
              </a:rPr>
              <a:t>Source: </a:t>
            </a:r>
            <a:r>
              <a:rPr lang="en-GB" sz="1000" b="0" i="1" dirty="0" err="1">
                <a:solidFill>
                  <a:schemeClr val="accent3"/>
                </a:solidFill>
                <a:latin typeface="Verdana"/>
                <a:ea typeface="Verdana"/>
              </a:rPr>
              <a:t>Vinnova</a:t>
            </a:r>
            <a:r>
              <a:rPr lang="en-GB" sz="1000" b="0" i="1" dirty="0">
                <a:solidFill>
                  <a:schemeClr val="accent3"/>
                </a:solidFill>
                <a:latin typeface="Verdana"/>
                <a:ea typeface="Verdana"/>
              </a:rPr>
              <a:t> </a:t>
            </a:r>
            <a:r>
              <a:rPr lang="en-GB" sz="1000" b="0" i="1" dirty="0" err="1">
                <a:solidFill>
                  <a:schemeClr val="accent3"/>
                </a:solidFill>
                <a:latin typeface="Verdana"/>
                <a:ea typeface="Verdana"/>
              </a:rPr>
              <a:t>Statistik</a:t>
            </a:r>
            <a:r>
              <a:rPr lang="en-GB" sz="1000" b="0" i="1" dirty="0">
                <a:solidFill>
                  <a:schemeClr val="accent3"/>
                </a:solidFill>
                <a:latin typeface="Verdana"/>
                <a:ea typeface="Verdana"/>
              </a:rPr>
              <a:t> </a:t>
            </a:r>
            <a:r>
              <a:rPr lang="en-GB" sz="1000" b="0" i="1" dirty="0" err="1">
                <a:solidFill>
                  <a:schemeClr val="accent3"/>
                </a:solidFill>
                <a:latin typeface="Verdana"/>
                <a:ea typeface="Verdana"/>
              </a:rPr>
              <a:t>över</a:t>
            </a:r>
            <a:r>
              <a:rPr lang="en-GB" sz="1000" b="0" i="1" dirty="0">
                <a:solidFill>
                  <a:schemeClr val="accent3"/>
                </a:solidFill>
                <a:latin typeface="Verdana"/>
                <a:ea typeface="Verdana"/>
              </a:rPr>
              <a:t> </a:t>
            </a:r>
            <a:r>
              <a:rPr lang="en-GB" sz="1000" b="0" i="1" dirty="0" err="1">
                <a:solidFill>
                  <a:schemeClr val="accent3"/>
                </a:solidFill>
                <a:latin typeface="Verdana"/>
                <a:ea typeface="Verdana"/>
              </a:rPr>
              <a:t>svenska</a:t>
            </a:r>
            <a:r>
              <a:rPr lang="en-GB" sz="1000" b="0" i="1" dirty="0">
                <a:solidFill>
                  <a:schemeClr val="accent3"/>
                </a:solidFill>
                <a:latin typeface="Verdana"/>
                <a:ea typeface="Verdana"/>
              </a:rPr>
              <a:t> life science-</a:t>
            </a:r>
            <a:r>
              <a:rPr lang="en-GB" sz="1000" b="0" i="1" dirty="0" err="1">
                <a:solidFill>
                  <a:schemeClr val="accent3"/>
                </a:solidFill>
                <a:latin typeface="Verdana"/>
                <a:ea typeface="Verdana"/>
              </a:rPr>
              <a:t>företag</a:t>
            </a:r>
            <a:r>
              <a:rPr lang="en-GB" sz="1000" b="0" i="1" dirty="0">
                <a:solidFill>
                  <a:schemeClr val="accent3"/>
                </a:solidFill>
                <a:latin typeface="Verdana"/>
                <a:ea typeface="Verdana"/>
              </a:rPr>
              <a:t>, </a:t>
            </a:r>
            <a:r>
              <a:rPr lang="en-GB" sz="1000" i="1" dirty="0">
                <a:solidFill>
                  <a:schemeClr val="accent3"/>
                </a:solidFill>
                <a:latin typeface="Verdana"/>
                <a:ea typeface="Verdana"/>
              </a:rPr>
              <a:t>Appendix</a:t>
            </a:r>
            <a:r>
              <a:rPr lang="en-GB" sz="1000" b="0" i="1" dirty="0">
                <a:solidFill>
                  <a:schemeClr val="accent3"/>
                </a:solidFill>
                <a:latin typeface="Verdana"/>
                <a:ea typeface="Verdana"/>
              </a:rPr>
              <a:t> 5. </a:t>
            </a:r>
            <a:r>
              <a:rPr lang="en-GB" sz="1000" b="0" i="1" dirty="0" err="1">
                <a:solidFill>
                  <a:schemeClr val="accent3"/>
                </a:solidFill>
                <a:latin typeface="Verdana"/>
                <a:ea typeface="Verdana"/>
              </a:rPr>
              <a:t>Uppdaterad</a:t>
            </a:r>
            <a:r>
              <a:rPr lang="en-GB" sz="1000" b="0" i="1" dirty="0">
                <a:solidFill>
                  <a:schemeClr val="accent3"/>
                </a:solidFill>
                <a:latin typeface="Verdana"/>
                <a:ea typeface="Verdana"/>
              </a:rPr>
              <a:t> </a:t>
            </a:r>
            <a:r>
              <a:rPr lang="en-GB" sz="1000" b="0" i="1" dirty="0" err="1">
                <a:solidFill>
                  <a:schemeClr val="accent3"/>
                </a:solidFill>
                <a:latin typeface="Verdana"/>
                <a:ea typeface="Verdana"/>
              </a:rPr>
              <a:t>statistik</a:t>
            </a:r>
            <a:r>
              <a:rPr lang="en-GB" sz="1000" b="0" i="1" dirty="0">
                <a:solidFill>
                  <a:schemeClr val="accent3"/>
                </a:solidFill>
                <a:latin typeface="Verdana"/>
                <a:ea typeface="Verdana"/>
              </a:rPr>
              <a:t> </a:t>
            </a:r>
            <a:r>
              <a:rPr lang="en-GB" sz="1000" b="0" i="1" dirty="0" err="1">
                <a:solidFill>
                  <a:schemeClr val="accent3"/>
                </a:solidFill>
                <a:latin typeface="Verdana"/>
                <a:ea typeface="Verdana"/>
              </a:rPr>
              <a:t>inom</a:t>
            </a:r>
            <a:r>
              <a:rPr lang="en-GB" sz="1000" b="0" i="1" dirty="0">
                <a:solidFill>
                  <a:schemeClr val="accent3"/>
                </a:solidFill>
                <a:latin typeface="Verdana"/>
                <a:ea typeface="Verdana"/>
              </a:rPr>
              <a:t> N2021/02243, </a:t>
            </a:r>
            <a:br>
              <a:rPr lang="en-GB" sz="1000" b="0" i="1" dirty="0">
                <a:solidFill>
                  <a:schemeClr val="accent3"/>
                </a:solidFill>
                <a:latin typeface="Verdana"/>
                <a:ea typeface="Verdana"/>
              </a:rPr>
            </a:br>
            <a:r>
              <a:rPr lang="en-GB" sz="1000" i="1" dirty="0">
                <a:solidFill>
                  <a:schemeClr val="accent3"/>
                </a:solidFill>
                <a:latin typeface="Verdana"/>
                <a:ea typeface="Verdana"/>
              </a:rPr>
              <a:t>Oc</a:t>
            </a:r>
            <a:r>
              <a:rPr lang="en-GB" sz="1000" b="0" i="1" dirty="0">
                <a:solidFill>
                  <a:schemeClr val="accent3"/>
                </a:solidFill>
                <a:latin typeface="Verdana"/>
                <a:ea typeface="Verdana"/>
              </a:rPr>
              <a:t>tober 2023 / STUNS Insight Machine</a:t>
            </a:r>
            <a:r>
              <a:rPr lang="en-GB" sz="1000" i="1" dirty="0">
                <a:solidFill>
                  <a:schemeClr val="accent3"/>
                </a:solidFill>
                <a:latin typeface="Verdana"/>
                <a:ea typeface="Verdana"/>
              </a:rPr>
              <a:t>. Refers to 2021.</a:t>
            </a:r>
            <a:endParaRPr lang="en-SE" sz="1000" i="1" dirty="0">
              <a:solidFill>
                <a:schemeClr val="accent3"/>
              </a:solidFill>
            </a:endParaRPr>
          </a:p>
        </p:txBody>
      </p:sp>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8863366" y="4072464"/>
            <a:ext cx="4352589" cy="990674"/>
          </a:xfrm>
        </p:spPr>
        <p:txBody>
          <a:bodyPr vert="horz" lIns="91440" tIns="45720" rIns="91440" bIns="45720" numCol="1" rtlCol="0" anchor="t">
            <a:noAutofit/>
          </a:bodyPr>
          <a:lstStyle/>
          <a:p>
            <a:pPr marL="0" indent="0">
              <a:lnSpc>
                <a:spcPct val="100000"/>
              </a:lnSpc>
              <a:spcBef>
                <a:spcPts val="0"/>
              </a:spcBef>
              <a:buNone/>
            </a:pPr>
            <a:r>
              <a:rPr lang="en-GB" sz="8000">
                <a:solidFill>
                  <a:schemeClr val="accent1"/>
                </a:solidFill>
                <a:latin typeface="Verdana"/>
                <a:ea typeface="Verdana"/>
              </a:rPr>
              <a:t>4000</a:t>
            </a:r>
            <a:r>
              <a:rPr lang="en-GB">
                <a:solidFill>
                  <a:schemeClr val="tx2"/>
                </a:solidFill>
                <a:latin typeface="Verdana"/>
                <a:ea typeface="Verdana"/>
              </a:rPr>
              <a:t> </a:t>
            </a:r>
            <a:br>
              <a:rPr lang="en-GB">
                <a:solidFill>
                  <a:schemeClr val="tx2"/>
                </a:solidFill>
                <a:latin typeface="Verdana"/>
                <a:ea typeface="Verdana"/>
              </a:rPr>
            </a:br>
            <a:br>
              <a:rPr lang="en-GB" sz="1200" b="0">
                <a:solidFill>
                  <a:schemeClr val="accent3"/>
                </a:solidFill>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graphicFrame>
        <p:nvGraphicFramePr>
          <p:cNvPr id="8" name="Chart 7">
            <a:extLst>
              <a:ext uri="{FF2B5EF4-FFF2-40B4-BE49-F238E27FC236}">
                <a16:creationId xmlns:a16="http://schemas.microsoft.com/office/drawing/2014/main" id="{151BFA85-8BC8-58E5-BC4E-6AABC1B0A3A0}"/>
              </a:ext>
            </a:extLst>
          </p:cNvPr>
          <p:cNvGraphicFramePr/>
          <p:nvPr>
            <p:extLst>
              <p:ext uri="{D42A27DB-BD31-4B8C-83A1-F6EECF244321}">
                <p14:modId xmlns:p14="http://schemas.microsoft.com/office/powerpoint/2010/main" val="452397195"/>
              </p:ext>
            </p:extLst>
          </p:nvPr>
        </p:nvGraphicFramePr>
        <p:xfrm>
          <a:off x="7714972" y="1022813"/>
          <a:ext cx="4182365" cy="2971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ABC8C37-475D-8DEB-ACEC-4FC06E7E26E5}"/>
              </a:ext>
            </a:extLst>
          </p:cNvPr>
          <p:cNvGraphicFramePr/>
          <p:nvPr>
            <p:extLst>
              <p:ext uri="{D42A27DB-BD31-4B8C-83A1-F6EECF244321}">
                <p14:modId xmlns:p14="http://schemas.microsoft.com/office/powerpoint/2010/main" val="2635914646"/>
              </p:ext>
            </p:extLst>
          </p:nvPr>
        </p:nvGraphicFramePr>
        <p:xfrm>
          <a:off x="2552014" y="1436832"/>
          <a:ext cx="5386943" cy="390583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5CC97C8E-A9B9-2C85-D9C8-2E2D94CA2671}"/>
              </a:ext>
            </a:extLst>
          </p:cNvPr>
          <p:cNvSpPr txBox="1"/>
          <p:nvPr/>
        </p:nvSpPr>
        <p:spPr>
          <a:xfrm>
            <a:off x="10784532" y="4068989"/>
            <a:ext cx="1112805" cy="307777"/>
          </a:xfrm>
          <a:prstGeom prst="rect">
            <a:avLst/>
          </a:prstGeom>
          <a:noFill/>
        </p:spPr>
        <p:txBody>
          <a:bodyPr wrap="none" rtlCol="0">
            <a:spAutoFit/>
          </a:bodyPr>
          <a:lstStyle/>
          <a:p>
            <a:r>
              <a:rPr lang="en-SE" sz="1400" b="1" dirty="0">
                <a:solidFill>
                  <a:schemeClr val="tx2"/>
                </a:solidFill>
              </a:rPr>
              <a:t>A total of</a:t>
            </a:r>
          </a:p>
        </p:txBody>
      </p:sp>
      <p:sp>
        <p:nvSpPr>
          <p:cNvPr id="18" name="TextBox 17">
            <a:extLst>
              <a:ext uri="{FF2B5EF4-FFF2-40B4-BE49-F238E27FC236}">
                <a16:creationId xmlns:a16="http://schemas.microsoft.com/office/drawing/2014/main" id="{63535736-F459-B71A-3BC4-FC7A7DCA31F3}"/>
              </a:ext>
            </a:extLst>
          </p:cNvPr>
          <p:cNvSpPr txBox="1"/>
          <p:nvPr/>
        </p:nvSpPr>
        <p:spPr>
          <a:xfrm>
            <a:off x="8392848" y="5137960"/>
            <a:ext cx="3550972" cy="307777"/>
          </a:xfrm>
          <a:prstGeom prst="rect">
            <a:avLst/>
          </a:prstGeom>
          <a:noFill/>
        </p:spPr>
        <p:txBody>
          <a:bodyPr wrap="none" lIns="91440" tIns="45720" rIns="91440" bIns="45720" rtlCol="0" anchor="t">
            <a:spAutoFit/>
          </a:bodyPr>
          <a:lstStyle/>
          <a:p>
            <a:r>
              <a:rPr lang="en-GB" sz="1400" b="1" dirty="0">
                <a:solidFill>
                  <a:schemeClr val="tx2"/>
                </a:solidFill>
              </a:rPr>
              <a:t>l</a:t>
            </a:r>
            <a:r>
              <a:rPr lang="en-SE" sz="1400" b="1" dirty="0" err="1">
                <a:solidFill>
                  <a:schemeClr val="tx2"/>
                </a:solidFill>
              </a:rPr>
              <a:t>ife</a:t>
            </a:r>
            <a:r>
              <a:rPr lang="en-SE" sz="1400" b="1">
                <a:solidFill>
                  <a:schemeClr val="tx2"/>
                </a:solidFill>
              </a:rPr>
              <a:t> science companies in Sweden</a:t>
            </a:r>
            <a:endParaRPr lang="en-SE" sz="1400" b="1" dirty="0">
              <a:solidFill>
                <a:schemeClr val="tx2"/>
              </a:solidFill>
            </a:endParaRPr>
          </a:p>
        </p:txBody>
      </p:sp>
      <p:sp>
        <p:nvSpPr>
          <p:cNvPr id="21" name="TextBox 20">
            <a:extLst>
              <a:ext uri="{FF2B5EF4-FFF2-40B4-BE49-F238E27FC236}">
                <a16:creationId xmlns:a16="http://schemas.microsoft.com/office/drawing/2014/main" id="{52CE1DCF-D34D-C98C-9B11-25A082F41A52}"/>
              </a:ext>
            </a:extLst>
          </p:cNvPr>
          <p:cNvSpPr txBox="1"/>
          <p:nvPr/>
        </p:nvSpPr>
        <p:spPr>
          <a:xfrm>
            <a:off x="247650" y="6415088"/>
            <a:ext cx="67722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Verdana"/>
                <a:ea typeface="Verdana"/>
              </a:rPr>
              <a:t>*A majority of the companies are reported to be active in medical technology, but the overlap of segments is significant, meaning that the sum of the reported numbers is greater than 4000. The segmentation shown here was reported </a:t>
            </a:r>
            <a:br>
              <a:rPr lang="en-GB" sz="800" dirty="0">
                <a:latin typeface="Verdana"/>
                <a:ea typeface="Verdana"/>
              </a:rPr>
            </a:br>
            <a:r>
              <a:rPr lang="en-GB" sz="800" dirty="0">
                <a:latin typeface="Verdana"/>
                <a:ea typeface="Verdana"/>
              </a:rPr>
              <a:t>by </a:t>
            </a:r>
            <a:r>
              <a:rPr lang="en-GB" sz="800" dirty="0" err="1">
                <a:latin typeface="Verdana"/>
                <a:ea typeface="Verdana"/>
              </a:rPr>
              <a:t>Vinnova</a:t>
            </a:r>
            <a:r>
              <a:rPr lang="en-GB" sz="800" dirty="0">
                <a:latin typeface="Verdana"/>
                <a:ea typeface="Verdana"/>
              </a:rPr>
              <a:t> and is based on an automated algorithm.</a:t>
            </a:r>
            <a:endParaRPr lang="en-US" dirty="0"/>
          </a:p>
        </p:txBody>
      </p:sp>
      <p:sp>
        <p:nvSpPr>
          <p:cNvPr id="22" name="TextBox 4">
            <a:extLst>
              <a:ext uri="{FF2B5EF4-FFF2-40B4-BE49-F238E27FC236}">
                <a16:creationId xmlns:a16="http://schemas.microsoft.com/office/drawing/2014/main" id="{351AD806-B467-4844-6309-FFFA4B695B96}"/>
              </a:ext>
            </a:extLst>
          </p:cNvPr>
          <p:cNvSpPr txBox="1"/>
          <p:nvPr/>
        </p:nvSpPr>
        <p:spPr>
          <a:xfrm>
            <a:off x="9195546" y="2261847"/>
            <a:ext cx="2247900" cy="507831"/>
          </a:xfrm>
          <a:prstGeom prst="rect">
            <a:avLst/>
          </a:prstGeom>
          <a:solidFill>
            <a:schemeClr val="bg1"/>
          </a:solid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E" sz="900" dirty="0">
                <a:solidFill>
                  <a:schemeClr val="tx2"/>
                </a:solidFill>
              </a:rPr>
              <a:t>7% Unknown size (229)</a:t>
            </a:r>
          </a:p>
          <a:p>
            <a:endParaRPr lang="en-SE" sz="900" dirty="0">
              <a:solidFill>
                <a:schemeClr val="tx2"/>
              </a:solidFill>
              <a:ea typeface="verdana"/>
            </a:endParaRPr>
          </a:p>
          <a:p>
            <a:endParaRPr lang="en-SE" sz="900" dirty="0">
              <a:solidFill>
                <a:schemeClr val="tx2"/>
              </a:solidFill>
              <a:ea typeface="verdana"/>
            </a:endParaRPr>
          </a:p>
        </p:txBody>
      </p:sp>
    </p:spTree>
    <p:extLst>
      <p:ext uri="{BB962C8B-B14F-4D97-AF65-F5344CB8AC3E}">
        <p14:creationId xmlns:p14="http://schemas.microsoft.com/office/powerpoint/2010/main" val="4077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map of sweden&#10;&#10;Description automatically generated">
            <a:extLst>
              <a:ext uri="{FF2B5EF4-FFF2-40B4-BE49-F238E27FC236}">
                <a16:creationId xmlns:a16="http://schemas.microsoft.com/office/drawing/2014/main" id="{1AFA8B17-2B55-9DAB-F99F-FDC4B0BF4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845" y="1241948"/>
            <a:ext cx="3457231" cy="4888451"/>
          </a:xfrm>
          <a:prstGeom prst="rect">
            <a:avLst/>
          </a:prstGeom>
        </p:spPr>
      </p:pic>
      <p:pic>
        <p:nvPicPr>
          <p:cNvPr id="32" name="Picture 31" descr="A blue map of sweden&#10;&#10;Description automatically generated">
            <a:extLst>
              <a:ext uri="{FF2B5EF4-FFF2-40B4-BE49-F238E27FC236}">
                <a16:creationId xmlns:a16="http://schemas.microsoft.com/office/drawing/2014/main" id="{0E05B9AA-8A56-F57C-8C74-2E28C4B8B3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1487" y="4045978"/>
            <a:ext cx="1056170" cy="837219"/>
          </a:xfrm>
          <a:prstGeom prst="rect">
            <a:avLst/>
          </a:prstGeom>
        </p:spPr>
      </p:pic>
      <p:cxnSp>
        <p:nvCxnSpPr>
          <p:cNvPr id="15" name="Rak 7">
            <a:extLst>
              <a:ext uri="{FF2B5EF4-FFF2-40B4-BE49-F238E27FC236}">
                <a16:creationId xmlns:a16="http://schemas.microsoft.com/office/drawing/2014/main" id="{6C199357-2FB2-F9EE-025E-A919D52265E0}"/>
              </a:ext>
            </a:extLst>
          </p:cNvPr>
          <p:cNvCxnSpPr>
            <a:cxnSpLocks/>
          </p:cNvCxnSpPr>
          <p:nvPr/>
        </p:nvCxnSpPr>
        <p:spPr>
          <a:xfrm flipV="1">
            <a:off x="2333497" y="4029250"/>
            <a:ext cx="576176" cy="4603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Rak 8">
            <a:extLst>
              <a:ext uri="{FF2B5EF4-FFF2-40B4-BE49-F238E27FC236}">
                <a16:creationId xmlns:a16="http://schemas.microsoft.com/office/drawing/2014/main" id="{C5D8A525-C62D-9D77-BB72-7FC3522FB02E}"/>
              </a:ext>
            </a:extLst>
          </p:cNvPr>
          <p:cNvCxnSpPr>
            <a:cxnSpLocks/>
          </p:cNvCxnSpPr>
          <p:nvPr/>
        </p:nvCxnSpPr>
        <p:spPr>
          <a:xfrm>
            <a:off x="2197798" y="4787458"/>
            <a:ext cx="711875" cy="957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09771DA-AF93-9E41-540D-740818455049}"/>
              </a:ext>
            </a:extLst>
          </p:cNvPr>
          <p:cNvSpPr/>
          <p:nvPr/>
        </p:nvSpPr>
        <p:spPr>
          <a:xfrm>
            <a:off x="2870423" y="4046785"/>
            <a:ext cx="1042004" cy="84593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200">
                <a:solidFill>
                  <a:schemeClr val="tx2"/>
                </a:solidFill>
              </a:rPr>
              <a:t>Stockholm</a:t>
            </a:r>
          </a:p>
        </p:txBody>
      </p:sp>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857504" y="572275"/>
            <a:ext cx="11153052" cy="1520825"/>
          </a:xfrm>
        </p:spPr>
        <p:txBody>
          <a:bodyPr vert="horz" lIns="91440" tIns="45720" rIns="91440" bIns="45720" rtlCol="0" anchor="t">
            <a:normAutofit/>
          </a:bodyPr>
          <a:lstStyle/>
          <a:p>
            <a:r>
              <a:rPr lang="sv-SE" sz="3600" cap="none" dirty="0">
                <a:latin typeface="Verdana"/>
                <a:ea typeface="Verdana"/>
              </a:rPr>
              <a:t>The </a:t>
            </a:r>
            <a:r>
              <a:rPr lang="sv-SE" sz="3600" cap="none" dirty="0" err="1">
                <a:latin typeface="Verdana"/>
                <a:ea typeface="Verdana"/>
              </a:rPr>
              <a:t>life</a:t>
            </a:r>
            <a:r>
              <a:rPr lang="sv-SE" sz="3600" cap="none" dirty="0">
                <a:latin typeface="Verdana"/>
                <a:ea typeface="Verdana"/>
              </a:rPr>
              <a:t> science </a:t>
            </a:r>
            <a:r>
              <a:rPr lang="sv-SE" sz="3600" cap="none" dirty="0" err="1">
                <a:latin typeface="Verdana"/>
                <a:ea typeface="Verdana"/>
              </a:rPr>
              <a:t>industry</a:t>
            </a:r>
            <a:r>
              <a:rPr lang="sv-SE" sz="3600" cap="none" dirty="0">
                <a:latin typeface="Verdana"/>
                <a:ea typeface="Verdana"/>
              </a:rPr>
              <a:t> in </a:t>
            </a:r>
            <a:r>
              <a:rPr lang="sv-SE" sz="3600" cap="none" dirty="0">
                <a:solidFill>
                  <a:schemeClr val="accent1"/>
                </a:solidFill>
                <a:latin typeface="Verdana"/>
                <a:ea typeface="Verdana"/>
              </a:rPr>
              <a:t>Stockholm</a:t>
            </a: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graphicFrame>
        <p:nvGraphicFramePr>
          <p:cNvPr id="18" name="Chart 17">
            <a:extLst>
              <a:ext uri="{FF2B5EF4-FFF2-40B4-BE49-F238E27FC236}">
                <a16:creationId xmlns:a16="http://schemas.microsoft.com/office/drawing/2014/main" id="{EC79068C-8D0D-0E43-D2DA-78A3D1DCD5F2}"/>
              </a:ext>
            </a:extLst>
          </p:cNvPr>
          <p:cNvGraphicFramePr/>
          <p:nvPr>
            <p:extLst>
              <p:ext uri="{D42A27DB-BD31-4B8C-83A1-F6EECF244321}">
                <p14:modId xmlns:p14="http://schemas.microsoft.com/office/powerpoint/2010/main" val="2169599384"/>
              </p:ext>
            </p:extLst>
          </p:nvPr>
        </p:nvGraphicFramePr>
        <p:xfrm>
          <a:off x="7413755" y="1148083"/>
          <a:ext cx="4174304" cy="2760505"/>
        </p:xfrm>
        <a:graphic>
          <a:graphicData uri="http://schemas.openxmlformats.org/drawingml/2006/chart">
            <c:chart xmlns:c="http://schemas.openxmlformats.org/drawingml/2006/chart" xmlns:r="http://schemas.openxmlformats.org/officeDocument/2006/relationships" r:id="rId5"/>
          </a:graphicData>
        </a:graphic>
      </p:graphicFrame>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8912191" y="4071007"/>
            <a:ext cx="4352589" cy="990674"/>
          </a:xfrm>
        </p:spPr>
        <p:txBody>
          <a:bodyPr vert="horz" lIns="91440" tIns="45720" rIns="91440" bIns="45720" numCol="1" rtlCol="0" anchor="t">
            <a:noAutofit/>
          </a:bodyPr>
          <a:lstStyle/>
          <a:p>
            <a:pPr marL="0" indent="0">
              <a:lnSpc>
                <a:spcPct val="100000"/>
              </a:lnSpc>
              <a:spcBef>
                <a:spcPts val="0"/>
              </a:spcBef>
              <a:buNone/>
            </a:pPr>
            <a:r>
              <a:rPr lang="en-GB" sz="8000" dirty="0">
                <a:solidFill>
                  <a:schemeClr val="accent1"/>
                </a:solidFill>
                <a:latin typeface="Verdana"/>
                <a:ea typeface="Verdana"/>
              </a:rPr>
              <a:t>1733</a:t>
            </a:r>
            <a:r>
              <a:rPr lang="en-GB" dirty="0">
                <a:solidFill>
                  <a:schemeClr val="tx2"/>
                </a:solidFill>
                <a:latin typeface="Verdana"/>
                <a:ea typeface="Verdana"/>
              </a:rPr>
              <a:t> </a:t>
            </a:r>
            <a:br>
              <a:rPr lang="en-GB" dirty="0">
                <a:solidFill>
                  <a:schemeClr val="tx2"/>
                </a:solidFill>
                <a:latin typeface="Verdana"/>
                <a:ea typeface="Verdana"/>
              </a:rPr>
            </a:br>
            <a:br>
              <a:rPr lang="en-GB" sz="1200" b="0" dirty="0">
                <a:solidFill>
                  <a:schemeClr val="accent3"/>
                </a:solidFill>
                <a:latin typeface="Verdana"/>
                <a:ea typeface="Verdana"/>
              </a:rPr>
            </a:br>
            <a:endParaRPr lang="en-GB" sz="1200" b="0" dirty="0">
              <a:solidFill>
                <a:schemeClr val="accent3"/>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p:txBody>
      </p:sp>
      <p:sp>
        <p:nvSpPr>
          <p:cNvPr id="23" name="TextBox 22">
            <a:extLst>
              <a:ext uri="{FF2B5EF4-FFF2-40B4-BE49-F238E27FC236}">
                <a16:creationId xmlns:a16="http://schemas.microsoft.com/office/drawing/2014/main" id="{F2F7A238-CA19-1C1A-8723-1D003072EE47}"/>
              </a:ext>
            </a:extLst>
          </p:cNvPr>
          <p:cNvSpPr txBox="1"/>
          <p:nvPr/>
        </p:nvSpPr>
        <p:spPr>
          <a:xfrm>
            <a:off x="10784532" y="4068989"/>
            <a:ext cx="1112805" cy="307777"/>
          </a:xfrm>
          <a:prstGeom prst="rect">
            <a:avLst/>
          </a:prstGeom>
          <a:noFill/>
        </p:spPr>
        <p:txBody>
          <a:bodyPr wrap="none" rtlCol="0">
            <a:spAutoFit/>
          </a:bodyPr>
          <a:lstStyle/>
          <a:p>
            <a:r>
              <a:rPr lang="en-SE" sz="1400" b="1" dirty="0">
                <a:solidFill>
                  <a:schemeClr val="tx2"/>
                </a:solidFill>
              </a:rPr>
              <a:t>A total of</a:t>
            </a:r>
          </a:p>
        </p:txBody>
      </p:sp>
      <p:sp>
        <p:nvSpPr>
          <p:cNvPr id="24" name="TextBox 23">
            <a:extLst>
              <a:ext uri="{FF2B5EF4-FFF2-40B4-BE49-F238E27FC236}">
                <a16:creationId xmlns:a16="http://schemas.microsoft.com/office/drawing/2014/main" id="{750F6D4B-A795-90F7-E461-410C9DA0AB93}"/>
              </a:ext>
            </a:extLst>
          </p:cNvPr>
          <p:cNvSpPr txBox="1"/>
          <p:nvPr/>
        </p:nvSpPr>
        <p:spPr>
          <a:xfrm>
            <a:off x="8145198" y="5128435"/>
            <a:ext cx="3818674" cy="307777"/>
          </a:xfrm>
          <a:prstGeom prst="rect">
            <a:avLst/>
          </a:prstGeom>
          <a:noFill/>
        </p:spPr>
        <p:txBody>
          <a:bodyPr wrap="none" rtlCol="0">
            <a:spAutoFit/>
          </a:bodyPr>
          <a:lstStyle/>
          <a:p>
            <a:r>
              <a:rPr lang="en-GB" sz="1400" b="1" dirty="0">
                <a:solidFill>
                  <a:schemeClr val="tx2"/>
                </a:solidFill>
              </a:rPr>
              <a:t>l</a:t>
            </a:r>
            <a:r>
              <a:rPr lang="en-SE" sz="1400" b="1" dirty="0">
                <a:solidFill>
                  <a:schemeClr val="tx2"/>
                </a:solidFill>
              </a:rPr>
              <a:t>ife science companies in Stockholm</a:t>
            </a:r>
          </a:p>
        </p:txBody>
      </p:sp>
      <p:sp>
        <p:nvSpPr>
          <p:cNvPr id="6" name="Rectangle 5">
            <a:extLst>
              <a:ext uri="{FF2B5EF4-FFF2-40B4-BE49-F238E27FC236}">
                <a16:creationId xmlns:a16="http://schemas.microsoft.com/office/drawing/2014/main" id="{884191D6-9975-B0FD-B2F5-27D48F34B408}"/>
              </a:ext>
            </a:extLst>
          </p:cNvPr>
          <p:cNvSpPr/>
          <p:nvPr/>
        </p:nvSpPr>
        <p:spPr>
          <a:xfrm>
            <a:off x="9059224" y="1441550"/>
            <a:ext cx="2797573" cy="9964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tabLst>
                <a:tab pos="1816100" algn="l"/>
              </a:tabLst>
            </a:pPr>
            <a:r>
              <a:rPr lang="en-SE" sz="1000" b="1" dirty="0"/>
              <a:t>Company size	Empolyees</a:t>
            </a:r>
          </a:p>
          <a:p>
            <a:r>
              <a:rPr lang="en-SE" sz="1000" dirty="0"/>
              <a:t>One-person companies*	0 </a:t>
            </a:r>
          </a:p>
          <a:p>
            <a:r>
              <a:rPr lang="en-SE" sz="1000" dirty="0"/>
              <a:t>Micro companies	1-9</a:t>
            </a:r>
          </a:p>
          <a:p>
            <a:r>
              <a:rPr lang="en-SE" sz="1000" dirty="0"/>
              <a:t>Small companies	10-49</a:t>
            </a:r>
          </a:p>
          <a:p>
            <a:r>
              <a:rPr lang="en-SE" sz="1000" dirty="0"/>
              <a:t>Medium-sized companies	50-249</a:t>
            </a:r>
          </a:p>
          <a:p>
            <a:r>
              <a:rPr lang="en-SE" sz="1000" dirty="0"/>
              <a:t>Large companies	&gt;250</a:t>
            </a:r>
          </a:p>
        </p:txBody>
      </p:sp>
      <p:sp>
        <p:nvSpPr>
          <p:cNvPr id="8" name="TextBox 7">
            <a:extLst>
              <a:ext uri="{FF2B5EF4-FFF2-40B4-BE49-F238E27FC236}">
                <a16:creationId xmlns:a16="http://schemas.microsoft.com/office/drawing/2014/main" id="{4FADED58-C2A6-18D1-83BF-9FF5A466567D}"/>
              </a:ext>
            </a:extLst>
          </p:cNvPr>
          <p:cNvSpPr txBox="1"/>
          <p:nvPr/>
        </p:nvSpPr>
        <p:spPr>
          <a:xfrm>
            <a:off x="261947" y="6094311"/>
            <a:ext cx="5447325" cy="400110"/>
          </a:xfrm>
          <a:prstGeom prst="rect">
            <a:avLst/>
          </a:prstGeom>
          <a:noFill/>
        </p:spPr>
        <p:txBody>
          <a:bodyPr wrap="none" lIns="91440" tIns="45720" rIns="91440" bIns="45720" rtlCol="0" anchor="t">
            <a:spAutoFit/>
          </a:bodyPr>
          <a:lstStyle/>
          <a:p>
            <a:r>
              <a:rPr lang="en-GB" sz="1000" b="0" i="1" dirty="0">
                <a:solidFill>
                  <a:schemeClr val="accent3"/>
                </a:solidFill>
                <a:latin typeface="Verdana"/>
                <a:ea typeface="Verdana"/>
              </a:rPr>
              <a:t>Source: STUNS Insight Machine</a:t>
            </a:r>
            <a:r>
              <a:rPr lang="en-GB" sz="1000" i="1" dirty="0">
                <a:solidFill>
                  <a:schemeClr val="accent3"/>
                </a:solidFill>
                <a:latin typeface="Verdana"/>
                <a:ea typeface="Verdana"/>
              </a:rPr>
              <a:t>, </a:t>
            </a:r>
            <a:r>
              <a:rPr lang="en-GB" sz="1000" dirty="0">
                <a:solidFill>
                  <a:schemeClr val="accent3"/>
                </a:solidFill>
                <a:ea typeface="+mn-lt"/>
                <a:cs typeface="+mn-lt"/>
              </a:rPr>
              <a:t>regional processing by Stockholm Science City</a:t>
            </a:r>
            <a:r>
              <a:rPr lang="en-GB" sz="1000" i="1" dirty="0">
                <a:solidFill>
                  <a:schemeClr val="accent3"/>
                </a:solidFill>
                <a:latin typeface="Verdana"/>
                <a:ea typeface="Verdana"/>
              </a:rPr>
              <a:t>.</a:t>
            </a:r>
            <a:r>
              <a:rPr lang="en-GB" sz="1000" b="0" i="1" dirty="0">
                <a:solidFill>
                  <a:schemeClr val="accent3"/>
                </a:solidFill>
                <a:latin typeface="Verdana"/>
                <a:ea typeface="Verdana"/>
              </a:rPr>
              <a:t> </a:t>
            </a:r>
            <a:br>
              <a:rPr lang="en-GB" sz="1000" i="1" dirty="0">
                <a:solidFill>
                  <a:schemeClr val="accent3"/>
                </a:solidFill>
                <a:latin typeface="Verdana"/>
                <a:ea typeface="Verdana"/>
              </a:rPr>
            </a:br>
            <a:r>
              <a:rPr lang="en-GB" sz="1000" b="0" i="1" dirty="0">
                <a:solidFill>
                  <a:schemeClr val="accent3"/>
                </a:solidFill>
                <a:latin typeface="Verdana"/>
                <a:ea typeface="Verdana"/>
              </a:rPr>
              <a:t>Refer to companies in Stockholm County, 2022.</a:t>
            </a:r>
            <a:endParaRPr lang="en-SE" sz="1000" i="1" dirty="0">
              <a:solidFill>
                <a:schemeClr val="accent3"/>
              </a:solidFill>
            </a:endParaRPr>
          </a:p>
        </p:txBody>
      </p:sp>
      <p:graphicFrame>
        <p:nvGraphicFramePr>
          <p:cNvPr id="16" name="Chart 15">
            <a:extLst>
              <a:ext uri="{FF2B5EF4-FFF2-40B4-BE49-F238E27FC236}">
                <a16:creationId xmlns:a16="http://schemas.microsoft.com/office/drawing/2014/main" id="{6C47081F-283E-3DB2-E353-52D374F90007}"/>
              </a:ext>
            </a:extLst>
          </p:cNvPr>
          <p:cNvGraphicFramePr/>
          <p:nvPr>
            <p:extLst>
              <p:ext uri="{D42A27DB-BD31-4B8C-83A1-F6EECF244321}">
                <p14:modId xmlns:p14="http://schemas.microsoft.com/office/powerpoint/2010/main" val="1293220522"/>
              </p:ext>
            </p:extLst>
          </p:nvPr>
        </p:nvGraphicFramePr>
        <p:xfrm>
          <a:off x="3133542" y="1375286"/>
          <a:ext cx="5010706" cy="3686760"/>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F763331B-004A-64C5-385A-50B95DED68B5}"/>
              </a:ext>
            </a:extLst>
          </p:cNvPr>
          <p:cNvSpPr txBox="1"/>
          <p:nvPr/>
        </p:nvSpPr>
        <p:spPr>
          <a:xfrm>
            <a:off x="260845" y="6440275"/>
            <a:ext cx="5532284" cy="461665"/>
          </a:xfrm>
          <a:prstGeom prst="rect">
            <a:avLst/>
          </a:prstGeom>
          <a:noFill/>
        </p:spPr>
        <p:txBody>
          <a:bodyPr wrap="none" lIns="91440" tIns="45720" rIns="91440" bIns="45720" rtlCol="0" anchor="t">
            <a:spAutoFit/>
          </a:bodyPr>
          <a:lstStyle/>
          <a:p>
            <a:r>
              <a:rPr lang="en-GB" sz="800" dirty="0">
                <a:effectLst/>
              </a:rPr>
              <a:t>*One-person companies are companies without employees. These can include newly established firms </a:t>
            </a:r>
            <a:br>
              <a:rPr lang="en-GB" sz="800" dirty="0">
                <a:effectLst/>
              </a:rPr>
            </a:br>
            <a:r>
              <a:rPr lang="en-GB" sz="800" dirty="0">
                <a:effectLst/>
              </a:rPr>
              <a:t>that have yet to hire staff, or businesses where the owner invoices clients instead of drawing a salary. </a:t>
            </a:r>
            <a:br>
              <a:rPr lang="en-GB" sz="800" dirty="0">
                <a:effectLst/>
              </a:rPr>
            </a:br>
            <a:r>
              <a:rPr lang="en-GB" sz="800" dirty="0">
                <a:effectLst/>
              </a:rPr>
              <a:t>This category also covers companies that have not reported any employees.</a:t>
            </a:r>
            <a:endParaRPr lang="en-SE" sz="800" dirty="0"/>
          </a:p>
        </p:txBody>
      </p:sp>
    </p:spTree>
    <p:extLst>
      <p:ext uri="{BB962C8B-B14F-4D97-AF65-F5344CB8AC3E}">
        <p14:creationId xmlns:p14="http://schemas.microsoft.com/office/powerpoint/2010/main" val="409637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857505" y="714106"/>
            <a:ext cx="10963938" cy="1520825"/>
          </a:xfrm>
        </p:spPr>
        <p:txBody>
          <a:bodyPr vert="horz" lIns="91440" tIns="45720" rIns="91440" bIns="45720" rtlCol="0" anchor="t">
            <a:normAutofit/>
          </a:bodyPr>
          <a:lstStyle/>
          <a:p>
            <a:r>
              <a:rPr lang="sv-SE" sz="3600" cap="none" dirty="0">
                <a:latin typeface="Verdana"/>
                <a:ea typeface="Verdana"/>
              </a:rPr>
              <a:t>The </a:t>
            </a:r>
            <a:r>
              <a:rPr lang="sv-SE" sz="3600" cap="none" dirty="0" err="1">
                <a:latin typeface="Verdana"/>
                <a:ea typeface="Verdana"/>
              </a:rPr>
              <a:t>life</a:t>
            </a:r>
            <a:r>
              <a:rPr lang="sv-SE" sz="3600" cap="none" dirty="0">
                <a:latin typeface="Verdana"/>
                <a:ea typeface="Verdana"/>
              </a:rPr>
              <a:t> science </a:t>
            </a:r>
            <a:r>
              <a:rPr lang="sv-SE" sz="3600" cap="none" dirty="0" err="1">
                <a:latin typeface="Verdana"/>
                <a:ea typeface="Verdana"/>
              </a:rPr>
              <a:t>industry</a:t>
            </a:r>
            <a:r>
              <a:rPr lang="sv-SE" sz="3600" cap="none" dirty="0">
                <a:latin typeface="Verdana"/>
                <a:ea typeface="Verdana"/>
              </a:rPr>
              <a:t> in </a:t>
            </a:r>
            <a:r>
              <a:rPr lang="sv-SE" sz="3600" cap="none" dirty="0">
                <a:solidFill>
                  <a:schemeClr val="accent1"/>
                </a:solidFill>
                <a:latin typeface="Verdana"/>
                <a:ea typeface="Verdana"/>
              </a:rPr>
              <a:t>Hagastaden</a:t>
            </a:r>
          </a:p>
        </p:txBody>
      </p:sp>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9640093" y="4068498"/>
            <a:ext cx="9325015" cy="1655762"/>
          </a:xfrm>
        </p:spPr>
        <p:txBody>
          <a:bodyPr vert="horz" lIns="91440" tIns="45720" rIns="91440" bIns="45720" numCol="1" rtlCol="0" anchor="t">
            <a:noAutofit/>
          </a:bodyPr>
          <a:lstStyle/>
          <a:p>
            <a:pPr marL="0" indent="0">
              <a:lnSpc>
                <a:spcPct val="100000"/>
              </a:lnSpc>
              <a:spcBef>
                <a:spcPts val="0"/>
              </a:spcBef>
              <a:buNone/>
            </a:pPr>
            <a:r>
              <a:rPr lang="en-GB" sz="8000" dirty="0">
                <a:solidFill>
                  <a:schemeClr val="accent1"/>
                </a:solidFill>
                <a:latin typeface="Verdana"/>
                <a:ea typeface="Verdana"/>
              </a:rPr>
              <a:t>161</a:t>
            </a:r>
            <a:r>
              <a:rPr lang="en-GB" dirty="0">
                <a:solidFill>
                  <a:schemeClr val="tx2"/>
                </a:solidFill>
                <a:latin typeface="Verdana"/>
                <a:ea typeface="Verdana"/>
              </a:rPr>
              <a:t> </a:t>
            </a:r>
            <a:br>
              <a:rPr lang="en-GB" dirty="0">
                <a:solidFill>
                  <a:schemeClr val="tx2"/>
                </a:solidFill>
                <a:latin typeface="Verdana"/>
                <a:ea typeface="Verdana"/>
              </a:rPr>
            </a:br>
            <a:br>
              <a:rPr lang="en-GB" sz="1200" b="0" dirty="0">
                <a:solidFill>
                  <a:schemeClr val="accent3"/>
                </a:solidFill>
                <a:latin typeface="Verdana"/>
                <a:ea typeface="Verdana"/>
              </a:rPr>
            </a:br>
            <a:endParaRPr lang="en-GB" sz="1200" b="0" dirty="0">
              <a:solidFill>
                <a:schemeClr val="accent3"/>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graphicFrame>
        <p:nvGraphicFramePr>
          <p:cNvPr id="16" name="Chart 15">
            <a:extLst>
              <a:ext uri="{FF2B5EF4-FFF2-40B4-BE49-F238E27FC236}">
                <a16:creationId xmlns:a16="http://schemas.microsoft.com/office/drawing/2014/main" id="{6C47081F-283E-3DB2-E353-52D374F90007}"/>
              </a:ext>
            </a:extLst>
          </p:cNvPr>
          <p:cNvGraphicFramePr/>
          <p:nvPr>
            <p:extLst>
              <p:ext uri="{D42A27DB-BD31-4B8C-83A1-F6EECF244321}">
                <p14:modId xmlns:p14="http://schemas.microsoft.com/office/powerpoint/2010/main" val="2593882827"/>
              </p:ext>
            </p:extLst>
          </p:nvPr>
        </p:nvGraphicFramePr>
        <p:xfrm>
          <a:off x="1993448" y="1711762"/>
          <a:ext cx="6019972" cy="3995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95CB65-037F-A503-1838-010FE1F59AB5}"/>
              </a:ext>
            </a:extLst>
          </p:cNvPr>
          <p:cNvGraphicFramePr/>
          <p:nvPr>
            <p:extLst>
              <p:ext uri="{D42A27DB-BD31-4B8C-83A1-F6EECF244321}">
                <p14:modId xmlns:p14="http://schemas.microsoft.com/office/powerpoint/2010/main" val="3141691282"/>
              </p:ext>
            </p:extLst>
          </p:nvPr>
        </p:nvGraphicFramePr>
        <p:xfrm>
          <a:off x="6953694" y="1787074"/>
          <a:ext cx="4383427" cy="26855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AFE2E321-B272-42FE-C259-E3EAB6FCAF23}"/>
              </a:ext>
            </a:extLst>
          </p:cNvPr>
          <p:cNvSpPr txBox="1"/>
          <p:nvPr/>
        </p:nvSpPr>
        <p:spPr>
          <a:xfrm>
            <a:off x="260845" y="6440275"/>
            <a:ext cx="5524269" cy="461665"/>
          </a:xfrm>
          <a:prstGeom prst="rect">
            <a:avLst/>
          </a:prstGeom>
          <a:noFill/>
        </p:spPr>
        <p:txBody>
          <a:bodyPr wrap="none" lIns="91440" tIns="45720" rIns="91440" bIns="45720" rtlCol="0" anchor="t">
            <a:spAutoFit/>
          </a:bodyPr>
          <a:lstStyle/>
          <a:p>
            <a:r>
              <a:rPr lang="en-GB" sz="800" dirty="0">
                <a:effectLst/>
              </a:rPr>
              <a:t>*One-person companies are companies without employees. These can include newly established firms </a:t>
            </a:r>
            <a:br>
              <a:rPr lang="en-GB" sz="800" dirty="0">
                <a:effectLst/>
              </a:rPr>
            </a:br>
            <a:r>
              <a:rPr lang="en-GB" sz="800" dirty="0">
                <a:effectLst/>
              </a:rPr>
              <a:t>that have yet to hire staff, or businesses where the owner invoices clients instead of drawing a salary. </a:t>
            </a:r>
            <a:br>
              <a:rPr lang="en-GB" sz="800" dirty="0">
                <a:effectLst/>
              </a:rPr>
            </a:br>
            <a:r>
              <a:rPr lang="en-GB" sz="800" dirty="0">
                <a:effectLst/>
              </a:rPr>
              <a:t>This category also covers companies that have not reported any employees.</a:t>
            </a:r>
            <a:endParaRPr lang="en-SE" sz="800" dirty="0"/>
          </a:p>
        </p:txBody>
      </p:sp>
      <p:sp>
        <p:nvSpPr>
          <p:cNvPr id="8" name="Rectangle 7">
            <a:extLst>
              <a:ext uri="{FF2B5EF4-FFF2-40B4-BE49-F238E27FC236}">
                <a16:creationId xmlns:a16="http://schemas.microsoft.com/office/drawing/2014/main" id="{FA180A4D-A5C5-3FB4-5FC9-B30921DEE3FB}"/>
              </a:ext>
            </a:extLst>
          </p:cNvPr>
          <p:cNvSpPr/>
          <p:nvPr/>
        </p:nvSpPr>
        <p:spPr>
          <a:xfrm>
            <a:off x="9111503" y="1474424"/>
            <a:ext cx="2780973" cy="9347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tabLst>
                <a:tab pos="1816100" algn="l"/>
              </a:tabLst>
            </a:pPr>
            <a:r>
              <a:rPr lang="en-GB" sz="1000" b="1" dirty="0">
                <a:latin typeface="Verdana"/>
                <a:ea typeface="Verdana"/>
              </a:rPr>
              <a:t>Company size      Employees</a:t>
            </a:r>
            <a:endParaRPr lang="en-GB" sz="1000" dirty="0">
              <a:solidFill>
                <a:srgbClr val="000000"/>
              </a:solidFill>
              <a:latin typeface="Verdana"/>
              <a:ea typeface="Verdana"/>
            </a:endParaRPr>
          </a:p>
          <a:p>
            <a:pPr>
              <a:tabLst>
                <a:tab pos="1816100" algn="l"/>
              </a:tabLst>
            </a:pPr>
            <a:r>
              <a:rPr lang="en-GB" sz="1000" dirty="0">
                <a:latin typeface="Verdana"/>
                <a:ea typeface="Verdana"/>
              </a:rPr>
              <a:t>One-person companies   0 </a:t>
            </a:r>
            <a:endParaRPr lang="en-GB" sz="1000" dirty="0">
              <a:solidFill>
                <a:srgbClr val="000000"/>
              </a:solidFill>
              <a:latin typeface="Verdana"/>
              <a:ea typeface="Verdana"/>
            </a:endParaRPr>
          </a:p>
          <a:p>
            <a:pPr>
              <a:tabLst>
                <a:tab pos="1816100" algn="l"/>
              </a:tabLst>
            </a:pPr>
            <a:r>
              <a:rPr lang="en-GB" sz="1000" dirty="0">
                <a:latin typeface="Verdana"/>
                <a:ea typeface="Verdana"/>
              </a:rPr>
              <a:t>Micro companies      1-9</a:t>
            </a:r>
            <a:endParaRPr lang="en-GB" sz="1000" dirty="0">
              <a:solidFill>
                <a:srgbClr val="000000"/>
              </a:solidFill>
              <a:latin typeface="Verdana"/>
              <a:ea typeface="Verdana"/>
            </a:endParaRPr>
          </a:p>
          <a:p>
            <a:pPr>
              <a:tabLst>
                <a:tab pos="1816100" algn="l"/>
              </a:tabLst>
            </a:pPr>
            <a:r>
              <a:rPr lang="en-GB" sz="1000" dirty="0">
                <a:latin typeface="Verdana"/>
                <a:ea typeface="Verdana"/>
              </a:rPr>
              <a:t>Small companies      10-49</a:t>
            </a:r>
            <a:endParaRPr lang="en-US" sz="1000" dirty="0">
              <a:solidFill>
                <a:srgbClr val="000000"/>
              </a:solidFill>
              <a:latin typeface="Verdana"/>
              <a:ea typeface="Verdana"/>
            </a:endParaRPr>
          </a:p>
          <a:p>
            <a:pPr>
              <a:tabLst>
                <a:tab pos="1816100" algn="l"/>
              </a:tabLst>
            </a:pPr>
            <a:r>
              <a:rPr lang="en-GB" sz="1000" dirty="0">
                <a:latin typeface="Verdana"/>
                <a:ea typeface="Verdana"/>
              </a:rPr>
              <a:t>Medium-sized companies  50-249</a:t>
            </a:r>
            <a:endParaRPr lang="en-GB" sz="1000" dirty="0">
              <a:solidFill>
                <a:srgbClr val="000000"/>
              </a:solidFill>
              <a:latin typeface="Verdana"/>
              <a:ea typeface="Verdana"/>
            </a:endParaRPr>
          </a:p>
          <a:p>
            <a:pPr>
              <a:tabLst>
                <a:tab pos="1816100" algn="l"/>
              </a:tabLst>
            </a:pPr>
            <a:r>
              <a:rPr lang="en-GB" sz="1000" dirty="0">
                <a:latin typeface="Verdana"/>
                <a:ea typeface="Verdana"/>
              </a:rPr>
              <a:t>Large companies      &gt;250</a:t>
            </a:r>
            <a:endParaRPr lang="en-GB" dirty="0">
              <a:ea typeface="verdana"/>
            </a:endParaRPr>
          </a:p>
        </p:txBody>
      </p:sp>
      <p:sp>
        <p:nvSpPr>
          <p:cNvPr id="10" name="TextBox 9">
            <a:extLst>
              <a:ext uri="{FF2B5EF4-FFF2-40B4-BE49-F238E27FC236}">
                <a16:creationId xmlns:a16="http://schemas.microsoft.com/office/drawing/2014/main" id="{C30A79F9-27F9-5A58-77AB-AC925A391B67}"/>
              </a:ext>
            </a:extLst>
          </p:cNvPr>
          <p:cNvSpPr txBox="1"/>
          <p:nvPr/>
        </p:nvSpPr>
        <p:spPr>
          <a:xfrm>
            <a:off x="10784532" y="4068989"/>
            <a:ext cx="1112805" cy="307777"/>
          </a:xfrm>
          <a:prstGeom prst="rect">
            <a:avLst/>
          </a:prstGeom>
          <a:noFill/>
        </p:spPr>
        <p:txBody>
          <a:bodyPr wrap="none" rtlCol="0">
            <a:spAutoFit/>
          </a:bodyPr>
          <a:lstStyle/>
          <a:p>
            <a:r>
              <a:rPr lang="en-SE" sz="1400" b="1" dirty="0">
                <a:solidFill>
                  <a:schemeClr val="tx2"/>
                </a:solidFill>
              </a:rPr>
              <a:t>A total of</a:t>
            </a:r>
          </a:p>
        </p:txBody>
      </p:sp>
      <p:sp>
        <p:nvSpPr>
          <p:cNvPr id="14" name="TextBox 13">
            <a:extLst>
              <a:ext uri="{FF2B5EF4-FFF2-40B4-BE49-F238E27FC236}">
                <a16:creationId xmlns:a16="http://schemas.microsoft.com/office/drawing/2014/main" id="{37B6AC9D-1BEE-C9A0-6582-06498F356630}"/>
              </a:ext>
            </a:extLst>
          </p:cNvPr>
          <p:cNvSpPr txBox="1"/>
          <p:nvPr/>
        </p:nvSpPr>
        <p:spPr>
          <a:xfrm>
            <a:off x="8016045" y="5128435"/>
            <a:ext cx="3951723" cy="307777"/>
          </a:xfrm>
          <a:prstGeom prst="rect">
            <a:avLst/>
          </a:prstGeom>
          <a:noFill/>
        </p:spPr>
        <p:txBody>
          <a:bodyPr wrap="none" lIns="91440" tIns="45720" rIns="91440" bIns="45720" rtlCol="0" anchor="t">
            <a:spAutoFit/>
          </a:bodyPr>
          <a:lstStyle/>
          <a:p>
            <a:r>
              <a:rPr lang="en-GB" sz="1400" b="1" dirty="0">
                <a:solidFill>
                  <a:schemeClr val="tx2"/>
                </a:solidFill>
              </a:rPr>
              <a:t>l</a:t>
            </a:r>
            <a:r>
              <a:rPr lang="en-SE" sz="1400" b="1" dirty="0" err="1">
                <a:solidFill>
                  <a:schemeClr val="tx2"/>
                </a:solidFill>
              </a:rPr>
              <a:t>ife</a:t>
            </a:r>
            <a:r>
              <a:rPr lang="en-SE" sz="1400" b="1">
                <a:solidFill>
                  <a:schemeClr val="tx2"/>
                </a:solidFill>
              </a:rPr>
              <a:t> science companies in Hagastaden</a:t>
            </a:r>
            <a:endParaRPr lang="en-SE" sz="1400" b="1" dirty="0">
              <a:solidFill>
                <a:schemeClr val="tx2"/>
              </a:solidFill>
            </a:endParaRPr>
          </a:p>
        </p:txBody>
      </p:sp>
      <p:sp>
        <p:nvSpPr>
          <p:cNvPr id="7" name="TextBox 6">
            <a:extLst>
              <a:ext uri="{FF2B5EF4-FFF2-40B4-BE49-F238E27FC236}">
                <a16:creationId xmlns:a16="http://schemas.microsoft.com/office/drawing/2014/main" id="{46785455-F7C6-88AA-2073-452D726A40E3}"/>
              </a:ext>
            </a:extLst>
          </p:cNvPr>
          <p:cNvSpPr txBox="1"/>
          <p:nvPr/>
        </p:nvSpPr>
        <p:spPr>
          <a:xfrm>
            <a:off x="261947" y="6094311"/>
            <a:ext cx="5447325" cy="400110"/>
          </a:xfrm>
          <a:prstGeom prst="rect">
            <a:avLst/>
          </a:prstGeom>
          <a:noFill/>
        </p:spPr>
        <p:txBody>
          <a:bodyPr wrap="none" lIns="91440" tIns="45720" rIns="91440" bIns="45720" rtlCol="0" anchor="t">
            <a:spAutoFit/>
          </a:bodyPr>
          <a:lstStyle/>
          <a:p>
            <a:r>
              <a:rPr lang="en-GB" sz="1000" b="0" i="1" dirty="0">
                <a:solidFill>
                  <a:schemeClr val="accent3"/>
                </a:solidFill>
                <a:latin typeface="Verdana"/>
                <a:ea typeface="Verdana"/>
              </a:rPr>
              <a:t>Source: STUNS Insight Machine</a:t>
            </a:r>
            <a:r>
              <a:rPr lang="en-GB" sz="1000" i="1" dirty="0">
                <a:solidFill>
                  <a:schemeClr val="accent3"/>
                </a:solidFill>
                <a:latin typeface="Verdana"/>
                <a:ea typeface="Verdana"/>
              </a:rPr>
              <a:t>, </a:t>
            </a:r>
            <a:r>
              <a:rPr lang="en-GB" sz="1000" dirty="0">
                <a:solidFill>
                  <a:schemeClr val="accent3"/>
                </a:solidFill>
                <a:ea typeface="+mn-lt"/>
                <a:cs typeface="+mn-lt"/>
              </a:rPr>
              <a:t>regional processing by Stockholm Science City</a:t>
            </a:r>
            <a:r>
              <a:rPr lang="en-GB" sz="1000" i="1" dirty="0">
                <a:solidFill>
                  <a:schemeClr val="accent3"/>
                </a:solidFill>
                <a:latin typeface="Verdana"/>
                <a:ea typeface="Verdana"/>
              </a:rPr>
              <a:t>.</a:t>
            </a:r>
            <a:r>
              <a:rPr lang="en-GB" sz="1000" b="0" i="1" dirty="0">
                <a:solidFill>
                  <a:schemeClr val="accent3"/>
                </a:solidFill>
                <a:latin typeface="Verdana"/>
                <a:ea typeface="Verdana"/>
              </a:rPr>
              <a:t> </a:t>
            </a:r>
            <a:br>
              <a:rPr lang="en-GB" sz="1000" i="1" dirty="0">
                <a:solidFill>
                  <a:schemeClr val="accent3"/>
                </a:solidFill>
                <a:latin typeface="Verdana"/>
                <a:ea typeface="Verdana"/>
              </a:rPr>
            </a:br>
            <a:r>
              <a:rPr lang="en-GB" sz="1000" b="0" i="1" dirty="0">
                <a:solidFill>
                  <a:schemeClr val="accent3"/>
                </a:solidFill>
                <a:latin typeface="Verdana"/>
                <a:ea typeface="Verdana"/>
              </a:rPr>
              <a:t>Refer to companies in Stockholm County, 2022.</a:t>
            </a:r>
            <a:endParaRPr lang="en-SE" sz="1000" i="1" dirty="0">
              <a:solidFill>
                <a:schemeClr val="accent3"/>
              </a:solidFill>
            </a:endParaRPr>
          </a:p>
        </p:txBody>
      </p:sp>
      <p:pic>
        <p:nvPicPr>
          <p:cNvPr id="13" name="Picture 12" descr="A blue map of sweden&#10;&#10;Description automatically generated">
            <a:extLst>
              <a:ext uri="{FF2B5EF4-FFF2-40B4-BE49-F238E27FC236}">
                <a16:creationId xmlns:a16="http://schemas.microsoft.com/office/drawing/2014/main" id="{74EA6862-8F9F-BD67-2C9E-414A98EA8B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732" y="1215470"/>
            <a:ext cx="3457231" cy="4888451"/>
          </a:xfrm>
          <a:prstGeom prst="rect">
            <a:avLst/>
          </a:prstGeom>
        </p:spPr>
      </p:pic>
      <p:pic>
        <p:nvPicPr>
          <p:cNvPr id="15" name="Graphic 14" descr="Marker with solid fill">
            <a:extLst>
              <a:ext uri="{FF2B5EF4-FFF2-40B4-BE49-F238E27FC236}">
                <a16:creationId xmlns:a16="http://schemas.microsoft.com/office/drawing/2014/main" id="{12B90873-147D-A672-AF2F-A641E39AD6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2288" y="4117902"/>
            <a:ext cx="632836" cy="632836"/>
          </a:xfrm>
          <a:prstGeom prst="rect">
            <a:avLst/>
          </a:prstGeom>
        </p:spPr>
      </p:pic>
    </p:spTree>
    <p:extLst>
      <p:ext uri="{BB962C8B-B14F-4D97-AF65-F5344CB8AC3E}">
        <p14:creationId xmlns:p14="http://schemas.microsoft.com/office/powerpoint/2010/main" val="206464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11">
            <a:extLst>
              <a:ext uri="{FF2B5EF4-FFF2-40B4-BE49-F238E27FC236}">
                <a16:creationId xmlns:a16="http://schemas.microsoft.com/office/drawing/2014/main" id="{B6AB517B-41D3-EC02-47C5-2E4BA6614FED}"/>
              </a:ext>
            </a:extLst>
          </p:cNvPr>
          <p:cNvSpPr txBox="1">
            <a:spLocks/>
          </p:cNvSpPr>
          <p:nvPr/>
        </p:nvSpPr>
        <p:spPr>
          <a:xfrm>
            <a:off x="857504" y="572275"/>
            <a:ext cx="11153052" cy="152082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600" cap="none" dirty="0">
                <a:latin typeface="Verdana"/>
                <a:ea typeface="Verdana"/>
              </a:rPr>
              <a:t>Life science industry in </a:t>
            </a:r>
            <a:r>
              <a:rPr lang="en-US" sz="3600" cap="none" dirty="0" err="1">
                <a:solidFill>
                  <a:schemeClr val="accent1"/>
                </a:solidFill>
                <a:latin typeface="Verdana"/>
                <a:ea typeface="Verdana"/>
              </a:rPr>
              <a:t>Hagastaden</a:t>
            </a:r>
            <a:endParaRPr lang="en-US"/>
          </a:p>
          <a:p>
            <a:pPr>
              <a:lnSpc>
                <a:spcPct val="100000"/>
              </a:lnSpc>
              <a:spcBef>
                <a:spcPts val="0"/>
              </a:spcBef>
            </a:pPr>
            <a:r>
              <a:rPr lang="en-US" sz="2400" cap="none">
                <a:solidFill>
                  <a:schemeClr val="accent1"/>
                </a:solidFill>
                <a:latin typeface="Verdana"/>
                <a:ea typeface="Verdana"/>
              </a:rPr>
              <a:t>Number of employees</a:t>
            </a:r>
          </a:p>
        </p:txBody>
      </p:sp>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8858505" y="4068493"/>
            <a:ext cx="9325015" cy="1655762"/>
          </a:xfrm>
        </p:spPr>
        <p:txBody>
          <a:bodyPr vert="horz" lIns="91440" tIns="45720" rIns="91440" bIns="45720" numCol="1" rtlCol="0" anchor="t">
            <a:noAutofit/>
          </a:bodyPr>
          <a:lstStyle/>
          <a:p>
            <a:pPr marL="0" indent="0">
              <a:lnSpc>
                <a:spcPct val="100000"/>
              </a:lnSpc>
              <a:spcBef>
                <a:spcPts val="0"/>
              </a:spcBef>
              <a:buNone/>
            </a:pPr>
            <a:r>
              <a:rPr lang="en-GB" sz="8000" dirty="0">
                <a:solidFill>
                  <a:schemeClr val="accent1"/>
                </a:solidFill>
                <a:latin typeface="Verdana"/>
                <a:ea typeface="Verdana"/>
              </a:rPr>
              <a:t>2188</a:t>
            </a:r>
            <a:r>
              <a:rPr lang="en-GB" dirty="0">
                <a:solidFill>
                  <a:schemeClr val="tx2"/>
                </a:solidFill>
                <a:latin typeface="Verdana"/>
                <a:ea typeface="Verdana"/>
              </a:rPr>
              <a:t> </a:t>
            </a:r>
            <a:br>
              <a:rPr lang="en-GB" dirty="0">
                <a:solidFill>
                  <a:schemeClr val="tx2"/>
                </a:solidFill>
                <a:latin typeface="Verdana"/>
                <a:ea typeface="Verdana"/>
              </a:rPr>
            </a:br>
            <a:br>
              <a:rPr lang="en-GB" sz="1200" b="0" dirty="0">
                <a:solidFill>
                  <a:schemeClr val="accent3"/>
                </a:solidFill>
                <a:latin typeface="Verdana"/>
                <a:ea typeface="Verdana"/>
              </a:rPr>
            </a:br>
            <a:endParaRPr lang="en-GB" sz="1200" b="0" dirty="0">
              <a:solidFill>
                <a:schemeClr val="accent3"/>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graphicFrame>
        <p:nvGraphicFramePr>
          <p:cNvPr id="9" name="Chart 8">
            <a:extLst>
              <a:ext uri="{FF2B5EF4-FFF2-40B4-BE49-F238E27FC236}">
                <a16:creationId xmlns:a16="http://schemas.microsoft.com/office/drawing/2014/main" id="{1A04685D-DCA0-C57F-C1D1-105EE20FD465}"/>
              </a:ext>
            </a:extLst>
          </p:cNvPr>
          <p:cNvGraphicFramePr/>
          <p:nvPr>
            <p:extLst>
              <p:ext uri="{D42A27DB-BD31-4B8C-83A1-F6EECF244321}">
                <p14:modId xmlns:p14="http://schemas.microsoft.com/office/powerpoint/2010/main" val="1451447033"/>
              </p:ext>
            </p:extLst>
          </p:nvPr>
        </p:nvGraphicFramePr>
        <p:xfrm>
          <a:off x="1732936" y="1712119"/>
          <a:ext cx="5913056" cy="3712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1F0D6A7-D70B-F377-D447-0938F68C39A2}"/>
              </a:ext>
            </a:extLst>
          </p:cNvPr>
          <p:cNvGraphicFramePr/>
          <p:nvPr>
            <p:extLst>
              <p:ext uri="{D42A27DB-BD31-4B8C-83A1-F6EECF244321}">
                <p14:modId xmlns:p14="http://schemas.microsoft.com/office/powerpoint/2010/main" val="2804643030"/>
              </p:ext>
            </p:extLst>
          </p:nvPr>
        </p:nvGraphicFramePr>
        <p:xfrm>
          <a:off x="8017852" y="1353779"/>
          <a:ext cx="3899042" cy="32473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4597C36-5F61-7A81-9BF8-88908F2D0BA1}"/>
              </a:ext>
            </a:extLst>
          </p:cNvPr>
          <p:cNvSpPr txBox="1"/>
          <p:nvPr/>
        </p:nvSpPr>
        <p:spPr>
          <a:xfrm>
            <a:off x="10784532" y="4068989"/>
            <a:ext cx="1112805" cy="307777"/>
          </a:xfrm>
          <a:prstGeom prst="rect">
            <a:avLst/>
          </a:prstGeom>
          <a:noFill/>
        </p:spPr>
        <p:txBody>
          <a:bodyPr wrap="none" rtlCol="0">
            <a:spAutoFit/>
          </a:bodyPr>
          <a:lstStyle/>
          <a:p>
            <a:r>
              <a:rPr lang="en-SE" sz="1400" b="1" dirty="0">
                <a:solidFill>
                  <a:schemeClr val="tx2"/>
                </a:solidFill>
              </a:rPr>
              <a:t>A total of</a:t>
            </a:r>
          </a:p>
        </p:txBody>
      </p:sp>
      <p:sp>
        <p:nvSpPr>
          <p:cNvPr id="18" name="TextBox 17">
            <a:extLst>
              <a:ext uri="{FF2B5EF4-FFF2-40B4-BE49-F238E27FC236}">
                <a16:creationId xmlns:a16="http://schemas.microsoft.com/office/drawing/2014/main" id="{D0F72C1E-E166-7C76-655E-4EA373AFC4F3}"/>
              </a:ext>
            </a:extLst>
          </p:cNvPr>
          <p:cNvSpPr txBox="1"/>
          <p:nvPr/>
        </p:nvSpPr>
        <p:spPr>
          <a:xfrm>
            <a:off x="6601583" y="5118910"/>
            <a:ext cx="5407249" cy="307777"/>
          </a:xfrm>
          <a:prstGeom prst="rect">
            <a:avLst/>
          </a:prstGeom>
          <a:noFill/>
        </p:spPr>
        <p:txBody>
          <a:bodyPr wrap="none" lIns="91440" tIns="45720" rIns="91440" bIns="45720" rtlCol="0" anchor="t">
            <a:spAutoFit/>
          </a:bodyPr>
          <a:lstStyle/>
          <a:p>
            <a:r>
              <a:rPr lang="en-GB" sz="1400" b="1">
                <a:solidFill>
                  <a:schemeClr val="tx2"/>
                </a:solidFill>
                <a:latin typeface="Verdana"/>
                <a:ea typeface="Verdana"/>
              </a:rPr>
              <a:t>Employees in </a:t>
            </a:r>
            <a:r>
              <a:rPr lang="en-GB" sz="1400" b="1" dirty="0">
                <a:solidFill>
                  <a:schemeClr val="tx2"/>
                </a:solidFill>
              </a:rPr>
              <a:t>l</a:t>
            </a:r>
            <a:r>
              <a:rPr lang="en-SE" sz="1400" b="1" dirty="0" err="1">
                <a:solidFill>
                  <a:schemeClr val="tx2"/>
                </a:solidFill>
              </a:rPr>
              <a:t>ife</a:t>
            </a:r>
            <a:r>
              <a:rPr lang="en-SE" sz="1400" b="1" dirty="0">
                <a:solidFill>
                  <a:schemeClr val="tx2"/>
                </a:solidFill>
              </a:rPr>
              <a:t> science companies in </a:t>
            </a:r>
            <a:r>
              <a:rPr lang="en-SE" sz="1400" b="1" dirty="0" err="1">
                <a:solidFill>
                  <a:schemeClr val="tx2"/>
                </a:solidFill>
              </a:rPr>
              <a:t>Hagastaden</a:t>
            </a:r>
            <a:endParaRPr lang="en-US" sz="1400" b="1">
              <a:solidFill>
                <a:schemeClr val="tx2"/>
              </a:solidFill>
              <a:ea typeface="verdana"/>
            </a:endParaRPr>
          </a:p>
        </p:txBody>
      </p:sp>
      <p:sp>
        <p:nvSpPr>
          <p:cNvPr id="20" name="Rectangle 19">
            <a:extLst>
              <a:ext uri="{FF2B5EF4-FFF2-40B4-BE49-F238E27FC236}">
                <a16:creationId xmlns:a16="http://schemas.microsoft.com/office/drawing/2014/main" id="{F6042D6A-EEA1-A654-9E5F-6EB30A40F7DC}"/>
              </a:ext>
            </a:extLst>
          </p:cNvPr>
          <p:cNvSpPr/>
          <p:nvPr/>
        </p:nvSpPr>
        <p:spPr>
          <a:xfrm>
            <a:off x="6527946" y="1316060"/>
            <a:ext cx="2771126" cy="8026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tabLst>
                <a:tab pos="1816100" algn="l"/>
              </a:tabLst>
            </a:pPr>
            <a:r>
              <a:rPr lang="en-GB" sz="1000" b="1" dirty="0">
                <a:latin typeface="Verdana"/>
                <a:ea typeface="Verdana"/>
              </a:rPr>
              <a:t>Company size      Employees</a:t>
            </a:r>
            <a:endParaRPr lang="en-GB" sz="1000" dirty="0">
              <a:solidFill>
                <a:srgbClr val="000000"/>
              </a:solidFill>
              <a:latin typeface="Verdana"/>
              <a:ea typeface="Verdana"/>
            </a:endParaRPr>
          </a:p>
          <a:p>
            <a:pPr>
              <a:tabLst>
                <a:tab pos="1816100" algn="l"/>
              </a:tabLst>
            </a:pPr>
            <a:r>
              <a:rPr lang="en-GB" sz="1000" dirty="0">
                <a:latin typeface="Verdana"/>
                <a:ea typeface="Verdana"/>
              </a:rPr>
              <a:t>Micro companies      1-9</a:t>
            </a:r>
            <a:endParaRPr lang="en-GB" sz="1000" dirty="0">
              <a:solidFill>
                <a:srgbClr val="000000"/>
              </a:solidFill>
              <a:latin typeface="Verdana"/>
              <a:ea typeface="Verdana"/>
            </a:endParaRPr>
          </a:p>
          <a:p>
            <a:pPr>
              <a:tabLst>
                <a:tab pos="1816100" algn="l"/>
              </a:tabLst>
            </a:pPr>
            <a:r>
              <a:rPr lang="en-GB" sz="1000" dirty="0">
                <a:latin typeface="Verdana"/>
                <a:ea typeface="Verdana"/>
              </a:rPr>
              <a:t>Small companies      10-49</a:t>
            </a:r>
            <a:endParaRPr lang="en-US" sz="1000" dirty="0">
              <a:solidFill>
                <a:srgbClr val="000000"/>
              </a:solidFill>
              <a:latin typeface="Verdana"/>
              <a:ea typeface="Verdana"/>
            </a:endParaRPr>
          </a:p>
          <a:p>
            <a:pPr>
              <a:tabLst>
                <a:tab pos="1816100" algn="l"/>
              </a:tabLst>
            </a:pPr>
            <a:r>
              <a:rPr lang="en-GB" sz="1000" dirty="0">
                <a:latin typeface="Verdana"/>
                <a:ea typeface="Verdana"/>
              </a:rPr>
              <a:t>Medium-sized companies  50-249</a:t>
            </a:r>
            <a:endParaRPr lang="en-GB" sz="1000" dirty="0">
              <a:solidFill>
                <a:srgbClr val="000000"/>
              </a:solidFill>
              <a:latin typeface="Verdana"/>
              <a:ea typeface="Verdana"/>
            </a:endParaRPr>
          </a:p>
          <a:p>
            <a:pPr>
              <a:tabLst>
                <a:tab pos="1816100" algn="l"/>
              </a:tabLst>
            </a:pPr>
            <a:r>
              <a:rPr lang="en-GB" sz="1000" dirty="0">
                <a:latin typeface="Verdana"/>
                <a:ea typeface="Verdana"/>
              </a:rPr>
              <a:t>Large companies      &gt;250</a:t>
            </a:r>
            <a:endParaRPr lang="en-GB" dirty="0"/>
          </a:p>
        </p:txBody>
      </p:sp>
      <p:pic>
        <p:nvPicPr>
          <p:cNvPr id="13" name="Picture 12" descr="A blue map of sweden&#10;&#10;Description automatically generated">
            <a:extLst>
              <a:ext uri="{FF2B5EF4-FFF2-40B4-BE49-F238E27FC236}">
                <a16:creationId xmlns:a16="http://schemas.microsoft.com/office/drawing/2014/main" id="{5C428AC3-65A4-A4FE-0843-0EEC42006C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64" y="1581247"/>
            <a:ext cx="3182509" cy="4500000"/>
          </a:xfrm>
          <a:prstGeom prst="rect">
            <a:avLst/>
          </a:prstGeom>
        </p:spPr>
      </p:pic>
      <p:pic>
        <p:nvPicPr>
          <p:cNvPr id="14" name="Graphic 13" descr="Marker with solid fill">
            <a:extLst>
              <a:ext uri="{FF2B5EF4-FFF2-40B4-BE49-F238E27FC236}">
                <a16:creationId xmlns:a16="http://schemas.microsoft.com/office/drawing/2014/main" id="{42B46BB9-2FC3-1102-AAAC-E6AFA6A0DE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8326" y="4253043"/>
            <a:ext cx="582549" cy="582549"/>
          </a:xfrm>
          <a:prstGeom prst="rect">
            <a:avLst/>
          </a:prstGeom>
        </p:spPr>
      </p:pic>
      <p:sp>
        <p:nvSpPr>
          <p:cNvPr id="15" name="TextBox 14">
            <a:extLst>
              <a:ext uri="{FF2B5EF4-FFF2-40B4-BE49-F238E27FC236}">
                <a16:creationId xmlns:a16="http://schemas.microsoft.com/office/drawing/2014/main" id="{825C1FA6-8737-B0B1-39FE-1456040C75E6}"/>
              </a:ext>
            </a:extLst>
          </p:cNvPr>
          <p:cNvSpPr txBox="1"/>
          <p:nvPr/>
        </p:nvSpPr>
        <p:spPr>
          <a:xfrm>
            <a:off x="261947" y="6094311"/>
            <a:ext cx="5447325" cy="400110"/>
          </a:xfrm>
          <a:prstGeom prst="rect">
            <a:avLst/>
          </a:prstGeom>
          <a:noFill/>
        </p:spPr>
        <p:txBody>
          <a:bodyPr wrap="none" lIns="91440" tIns="45720" rIns="91440" bIns="45720" rtlCol="0" anchor="t">
            <a:spAutoFit/>
          </a:bodyPr>
          <a:lstStyle/>
          <a:p>
            <a:r>
              <a:rPr lang="en-GB" sz="1000" b="0" i="1" dirty="0">
                <a:solidFill>
                  <a:schemeClr val="accent3"/>
                </a:solidFill>
                <a:latin typeface="Verdana"/>
                <a:ea typeface="Verdana"/>
              </a:rPr>
              <a:t>Source: STUNS Insight Machine</a:t>
            </a:r>
            <a:r>
              <a:rPr lang="en-GB" sz="1000" i="1" dirty="0">
                <a:solidFill>
                  <a:schemeClr val="accent3"/>
                </a:solidFill>
                <a:latin typeface="Verdana"/>
                <a:ea typeface="Verdana"/>
              </a:rPr>
              <a:t>, </a:t>
            </a:r>
            <a:r>
              <a:rPr lang="en-GB" sz="1000" dirty="0">
                <a:solidFill>
                  <a:schemeClr val="accent3"/>
                </a:solidFill>
                <a:ea typeface="+mn-lt"/>
                <a:cs typeface="+mn-lt"/>
              </a:rPr>
              <a:t>regional processing by Stockholm Science City</a:t>
            </a:r>
            <a:r>
              <a:rPr lang="en-GB" sz="1000" i="1" dirty="0">
                <a:solidFill>
                  <a:schemeClr val="accent3"/>
                </a:solidFill>
                <a:latin typeface="Verdana"/>
                <a:ea typeface="Verdana"/>
              </a:rPr>
              <a:t>.</a:t>
            </a:r>
            <a:r>
              <a:rPr lang="en-GB" sz="1000" b="0" i="1" dirty="0">
                <a:solidFill>
                  <a:schemeClr val="accent3"/>
                </a:solidFill>
                <a:latin typeface="Verdana"/>
                <a:ea typeface="Verdana"/>
              </a:rPr>
              <a:t> </a:t>
            </a:r>
            <a:br>
              <a:rPr lang="en-GB" sz="1000" i="1" dirty="0">
                <a:solidFill>
                  <a:schemeClr val="accent3"/>
                </a:solidFill>
                <a:latin typeface="Verdana"/>
                <a:ea typeface="Verdana"/>
              </a:rPr>
            </a:br>
            <a:r>
              <a:rPr lang="en-GB" sz="1000" b="0" i="1" dirty="0">
                <a:solidFill>
                  <a:schemeClr val="accent3"/>
                </a:solidFill>
                <a:latin typeface="Verdana"/>
                <a:ea typeface="Verdana"/>
              </a:rPr>
              <a:t>Refer to companies in Stockholm County, 2022.</a:t>
            </a:r>
            <a:endParaRPr lang="en-SE" sz="1000" i="1" dirty="0">
              <a:solidFill>
                <a:schemeClr val="accent3"/>
              </a:solidFill>
            </a:endParaRPr>
          </a:p>
        </p:txBody>
      </p:sp>
    </p:spTree>
    <p:extLst>
      <p:ext uri="{BB962C8B-B14F-4D97-AF65-F5344CB8AC3E}">
        <p14:creationId xmlns:p14="http://schemas.microsoft.com/office/powerpoint/2010/main" val="100377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857504" y="572275"/>
            <a:ext cx="11153052" cy="1520825"/>
          </a:xfrm>
        </p:spPr>
        <p:txBody>
          <a:bodyPr vert="horz" lIns="91440" tIns="45720" rIns="91440" bIns="45720" rtlCol="0" anchor="t">
            <a:normAutofit/>
          </a:bodyPr>
          <a:lstStyle/>
          <a:p>
            <a:r>
              <a:rPr lang="sv-SE" sz="3600" cap="none" dirty="0">
                <a:latin typeface="Verdana"/>
                <a:ea typeface="Verdana"/>
              </a:rPr>
              <a:t>Life science </a:t>
            </a:r>
            <a:r>
              <a:rPr lang="sv-SE" sz="3600" cap="none" dirty="0" err="1">
                <a:latin typeface="Verdana"/>
                <a:ea typeface="Verdana"/>
              </a:rPr>
              <a:t>industry</a:t>
            </a:r>
            <a:r>
              <a:rPr lang="sv-SE" sz="3600" cap="none" dirty="0">
                <a:latin typeface="Verdana"/>
                <a:ea typeface="Verdana"/>
              </a:rPr>
              <a:t> in </a:t>
            </a:r>
            <a:r>
              <a:rPr lang="sv-SE" sz="3600" cap="none" dirty="0">
                <a:solidFill>
                  <a:schemeClr val="accent1"/>
                </a:solidFill>
                <a:latin typeface="Verdana"/>
                <a:ea typeface="Verdana"/>
              </a:rPr>
              <a:t>Hagastaden</a:t>
            </a:r>
          </a:p>
          <a:p>
            <a:r>
              <a:rPr lang="sv-SE" sz="2400" cap="none" dirty="0">
                <a:solidFill>
                  <a:schemeClr val="accent1"/>
                </a:solidFill>
                <a:latin typeface="Verdana"/>
                <a:ea typeface="Verdana"/>
              </a:rPr>
              <a:t>Total </a:t>
            </a:r>
            <a:r>
              <a:rPr lang="sv-SE" sz="2400" cap="none" dirty="0" err="1">
                <a:solidFill>
                  <a:schemeClr val="accent1"/>
                </a:solidFill>
                <a:latin typeface="Verdana"/>
                <a:ea typeface="Verdana"/>
              </a:rPr>
              <a:t>revenue</a:t>
            </a:r>
            <a:r>
              <a:rPr lang="sv-SE" sz="2400" cap="none" dirty="0">
                <a:solidFill>
                  <a:schemeClr val="accent1"/>
                </a:solidFill>
                <a:latin typeface="Verdana"/>
                <a:ea typeface="Verdana"/>
              </a:rPr>
              <a:t>*</a:t>
            </a: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7792868" y="3960716"/>
            <a:ext cx="4653135" cy="990674"/>
          </a:xfrm>
        </p:spPr>
        <p:txBody>
          <a:bodyPr vert="horz" lIns="91440" tIns="45720" rIns="91440" bIns="45720" numCol="1" rtlCol="0" anchor="t">
            <a:noAutofit/>
          </a:bodyPr>
          <a:lstStyle/>
          <a:p>
            <a:pPr marL="0" indent="0">
              <a:lnSpc>
                <a:spcPct val="100000"/>
              </a:lnSpc>
              <a:spcBef>
                <a:spcPts val="0"/>
              </a:spcBef>
              <a:buNone/>
            </a:pPr>
            <a:r>
              <a:rPr lang="en-GB" sz="8000" dirty="0">
                <a:solidFill>
                  <a:schemeClr val="accent1"/>
                </a:solidFill>
                <a:latin typeface="Verdana"/>
                <a:ea typeface="Verdana"/>
              </a:rPr>
              <a:t>11,5bn</a:t>
            </a:r>
            <a:r>
              <a:rPr lang="en-GB" dirty="0">
                <a:solidFill>
                  <a:schemeClr val="tx2"/>
                </a:solidFill>
                <a:latin typeface="Verdana"/>
                <a:ea typeface="Verdana"/>
              </a:rPr>
              <a:t> </a:t>
            </a:r>
            <a:br>
              <a:rPr lang="en-GB" dirty="0">
                <a:solidFill>
                  <a:schemeClr val="tx2"/>
                </a:solidFill>
                <a:latin typeface="Verdana"/>
                <a:ea typeface="Verdana"/>
              </a:rPr>
            </a:br>
            <a:br>
              <a:rPr lang="en-GB" sz="1200" b="0" dirty="0">
                <a:solidFill>
                  <a:schemeClr val="accent3"/>
                </a:solidFill>
                <a:latin typeface="Verdana"/>
                <a:ea typeface="Verdana"/>
              </a:rPr>
            </a:br>
            <a:endParaRPr lang="en-GB" sz="1200" b="0" dirty="0">
              <a:solidFill>
                <a:schemeClr val="accent3"/>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a:p>
            <a:pPr marL="0" indent="0">
              <a:lnSpc>
                <a:spcPct val="100000"/>
              </a:lnSpc>
              <a:spcBef>
                <a:spcPts val="1600"/>
              </a:spcBef>
              <a:buNone/>
            </a:pPr>
            <a:endParaRPr lang="en-GB" sz="1600" b="0" dirty="0">
              <a:solidFill>
                <a:schemeClr val="accent6">
                  <a:lumMod val="50000"/>
                </a:schemeClr>
              </a:solidFill>
              <a:latin typeface="Verdana"/>
              <a:ea typeface="Verdana"/>
            </a:endParaRPr>
          </a:p>
        </p:txBody>
      </p:sp>
      <p:sp>
        <p:nvSpPr>
          <p:cNvPr id="10" name="Rectangle 9">
            <a:extLst>
              <a:ext uri="{FF2B5EF4-FFF2-40B4-BE49-F238E27FC236}">
                <a16:creationId xmlns:a16="http://schemas.microsoft.com/office/drawing/2014/main" id="{477492E4-9F5C-BE08-7808-6EA47900655F}"/>
              </a:ext>
            </a:extLst>
          </p:cNvPr>
          <p:cNvSpPr/>
          <p:nvPr/>
        </p:nvSpPr>
        <p:spPr>
          <a:xfrm>
            <a:off x="2715859" y="5156987"/>
            <a:ext cx="3480703" cy="5914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tabLst>
                <a:tab pos="1816100" algn="l"/>
              </a:tabLst>
            </a:pPr>
            <a:r>
              <a:rPr lang="en-SE" sz="1200" dirty="0"/>
              <a:t>*The revenue numbers exklude </a:t>
            </a:r>
            <a:br>
              <a:rPr lang="en-SE" sz="1200" dirty="0"/>
            </a:br>
            <a:r>
              <a:rPr lang="en-SE" sz="1200" dirty="0"/>
              <a:t>Swedish Orphan Biovitrum AB (SOBI). Total revenue incl. SOBI is </a:t>
            </a:r>
            <a:r>
              <a:rPr lang="en-SE" sz="1200" b="1" dirty="0">
                <a:solidFill>
                  <a:schemeClr val="accent1"/>
                </a:solidFill>
              </a:rPr>
              <a:t>SEK 25 billion</a:t>
            </a:r>
            <a:endParaRPr lang="en-SE" sz="1200" dirty="0">
              <a:solidFill>
                <a:schemeClr val="accent1"/>
              </a:solidFill>
            </a:endParaRPr>
          </a:p>
        </p:txBody>
      </p:sp>
      <p:graphicFrame>
        <p:nvGraphicFramePr>
          <p:cNvPr id="13" name="Chart 12">
            <a:extLst>
              <a:ext uri="{FF2B5EF4-FFF2-40B4-BE49-F238E27FC236}">
                <a16:creationId xmlns:a16="http://schemas.microsoft.com/office/drawing/2014/main" id="{E4CEA086-AA98-CCFD-36D2-7EAAC380D734}"/>
              </a:ext>
            </a:extLst>
          </p:cNvPr>
          <p:cNvGraphicFramePr/>
          <p:nvPr>
            <p:extLst>
              <p:ext uri="{D42A27DB-BD31-4B8C-83A1-F6EECF244321}">
                <p14:modId xmlns:p14="http://schemas.microsoft.com/office/powerpoint/2010/main" val="3085075823"/>
              </p:ext>
            </p:extLst>
          </p:nvPr>
        </p:nvGraphicFramePr>
        <p:xfrm>
          <a:off x="1878246" y="1405294"/>
          <a:ext cx="5913056" cy="3712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E4E7CF20-0572-5291-DAEA-D74DFCA899B1}"/>
              </a:ext>
            </a:extLst>
          </p:cNvPr>
          <p:cNvGraphicFramePr/>
          <p:nvPr>
            <p:extLst>
              <p:ext uri="{D42A27DB-BD31-4B8C-83A1-F6EECF244321}">
                <p14:modId xmlns:p14="http://schemas.microsoft.com/office/powerpoint/2010/main" val="1254368381"/>
              </p:ext>
            </p:extLst>
          </p:nvPr>
        </p:nvGraphicFramePr>
        <p:xfrm>
          <a:off x="6820658" y="1174332"/>
          <a:ext cx="5201347" cy="3200786"/>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A96CC2E9-3BB5-BA55-EE3F-A20D085B41EB}"/>
              </a:ext>
            </a:extLst>
          </p:cNvPr>
          <p:cNvSpPr/>
          <p:nvPr/>
        </p:nvSpPr>
        <p:spPr>
          <a:xfrm>
            <a:off x="6527946" y="1297010"/>
            <a:ext cx="2761601" cy="10122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tabLst>
                <a:tab pos="1816100" algn="l"/>
              </a:tabLst>
            </a:pPr>
            <a:r>
              <a:rPr lang="en-GB" sz="1000" b="1" dirty="0">
                <a:latin typeface="Verdana"/>
                <a:ea typeface="Verdana"/>
              </a:rPr>
              <a:t>Company size      Employees</a:t>
            </a:r>
            <a:endParaRPr lang="en-GB" sz="1000" dirty="0">
              <a:solidFill>
                <a:srgbClr val="000000"/>
              </a:solidFill>
              <a:latin typeface="Verdana"/>
              <a:ea typeface="Verdana"/>
            </a:endParaRPr>
          </a:p>
          <a:p>
            <a:pPr>
              <a:tabLst>
                <a:tab pos="1816100" algn="l"/>
              </a:tabLst>
            </a:pPr>
            <a:r>
              <a:rPr lang="en-GB" sz="1000" dirty="0">
                <a:latin typeface="Verdana"/>
                <a:ea typeface="Verdana"/>
              </a:rPr>
              <a:t>One-person companies   0 </a:t>
            </a:r>
            <a:endParaRPr lang="en-GB" sz="1000" dirty="0">
              <a:solidFill>
                <a:srgbClr val="000000"/>
              </a:solidFill>
              <a:latin typeface="Verdana"/>
              <a:ea typeface="Verdana"/>
            </a:endParaRPr>
          </a:p>
          <a:p>
            <a:pPr>
              <a:tabLst>
                <a:tab pos="1816100" algn="l"/>
              </a:tabLst>
            </a:pPr>
            <a:r>
              <a:rPr lang="en-GB" sz="1000" dirty="0">
                <a:latin typeface="Verdana"/>
                <a:ea typeface="Verdana"/>
              </a:rPr>
              <a:t>Micro companies      1-9</a:t>
            </a:r>
            <a:endParaRPr lang="en-GB" sz="1000" dirty="0">
              <a:solidFill>
                <a:srgbClr val="000000"/>
              </a:solidFill>
              <a:latin typeface="Verdana"/>
              <a:ea typeface="Verdana"/>
            </a:endParaRPr>
          </a:p>
          <a:p>
            <a:pPr>
              <a:tabLst>
                <a:tab pos="1816100" algn="l"/>
              </a:tabLst>
            </a:pPr>
            <a:r>
              <a:rPr lang="en-GB" sz="1000" dirty="0">
                <a:latin typeface="Verdana"/>
                <a:ea typeface="Verdana"/>
              </a:rPr>
              <a:t>Small companies      10-49</a:t>
            </a:r>
            <a:endParaRPr lang="en-US" sz="1000" dirty="0">
              <a:solidFill>
                <a:srgbClr val="000000"/>
              </a:solidFill>
              <a:latin typeface="Verdana"/>
              <a:ea typeface="Verdana"/>
            </a:endParaRPr>
          </a:p>
          <a:p>
            <a:pPr>
              <a:tabLst>
                <a:tab pos="1816100" algn="l"/>
              </a:tabLst>
            </a:pPr>
            <a:r>
              <a:rPr lang="en-GB" sz="1000" dirty="0">
                <a:latin typeface="Verdana"/>
                <a:ea typeface="Verdana"/>
              </a:rPr>
              <a:t>Medium-sized companies  50-249</a:t>
            </a:r>
            <a:endParaRPr lang="en-GB" sz="1000" dirty="0">
              <a:solidFill>
                <a:srgbClr val="000000"/>
              </a:solidFill>
              <a:latin typeface="Verdana"/>
              <a:ea typeface="Verdana"/>
            </a:endParaRPr>
          </a:p>
          <a:p>
            <a:pPr>
              <a:tabLst>
                <a:tab pos="1816100" algn="l"/>
              </a:tabLst>
            </a:pPr>
            <a:r>
              <a:rPr lang="en-GB" sz="1000" dirty="0">
                <a:latin typeface="Verdana"/>
                <a:ea typeface="Verdana"/>
              </a:rPr>
              <a:t>Large companies      &gt;250</a:t>
            </a:r>
            <a:endParaRPr lang="en-GB" dirty="0"/>
          </a:p>
        </p:txBody>
      </p:sp>
      <p:sp>
        <p:nvSpPr>
          <p:cNvPr id="7" name="TextBox 6">
            <a:extLst>
              <a:ext uri="{FF2B5EF4-FFF2-40B4-BE49-F238E27FC236}">
                <a16:creationId xmlns:a16="http://schemas.microsoft.com/office/drawing/2014/main" id="{C03BA385-7364-FB63-3FDA-60940A78402E}"/>
              </a:ext>
            </a:extLst>
          </p:cNvPr>
          <p:cNvSpPr txBox="1"/>
          <p:nvPr/>
        </p:nvSpPr>
        <p:spPr>
          <a:xfrm>
            <a:off x="10784532" y="4068989"/>
            <a:ext cx="1112805" cy="307777"/>
          </a:xfrm>
          <a:prstGeom prst="rect">
            <a:avLst/>
          </a:prstGeom>
          <a:noFill/>
        </p:spPr>
        <p:txBody>
          <a:bodyPr wrap="none" rtlCol="0">
            <a:spAutoFit/>
          </a:bodyPr>
          <a:lstStyle/>
          <a:p>
            <a:r>
              <a:rPr lang="en-SE" sz="1400" b="1" dirty="0">
                <a:solidFill>
                  <a:schemeClr val="tx2"/>
                </a:solidFill>
              </a:rPr>
              <a:t>A total of</a:t>
            </a:r>
          </a:p>
        </p:txBody>
      </p:sp>
      <p:sp>
        <p:nvSpPr>
          <p:cNvPr id="9" name="TextBox 8">
            <a:extLst>
              <a:ext uri="{FF2B5EF4-FFF2-40B4-BE49-F238E27FC236}">
                <a16:creationId xmlns:a16="http://schemas.microsoft.com/office/drawing/2014/main" id="{E8AC3705-4BF1-8A12-3947-ECB64F430541}"/>
              </a:ext>
            </a:extLst>
          </p:cNvPr>
          <p:cNvSpPr txBox="1"/>
          <p:nvPr/>
        </p:nvSpPr>
        <p:spPr>
          <a:xfrm>
            <a:off x="6820658" y="5118910"/>
            <a:ext cx="5133136" cy="307777"/>
          </a:xfrm>
          <a:prstGeom prst="rect">
            <a:avLst/>
          </a:prstGeom>
          <a:noFill/>
        </p:spPr>
        <p:txBody>
          <a:bodyPr wrap="none" lIns="91440" tIns="45720" rIns="91440" bIns="45720" rtlCol="0" anchor="t">
            <a:spAutoFit/>
          </a:bodyPr>
          <a:lstStyle/>
          <a:p>
            <a:r>
              <a:rPr lang="en-GB" sz="1400" b="1">
                <a:solidFill>
                  <a:schemeClr val="tx2"/>
                </a:solidFill>
                <a:latin typeface="Verdana"/>
                <a:ea typeface="Verdana"/>
              </a:rPr>
              <a:t>Revenue in </a:t>
            </a:r>
            <a:r>
              <a:rPr lang="en-GB" sz="1400" b="1" dirty="0">
                <a:solidFill>
                  <a:schemeClr val="tx2"/>
                </a:solidFill>
              </a:rPr>
              <a:t>l</a:t>
            </a:r>
            <a:r>
              <a:rPr lang="en-SE" sz="1400" b="1" dirty="0" err="1">
                <a:solidFill>
                  <a:schemeClr val="tx2"/>
                </a:solidFill>
              </a:rPr>
              <a:t>ife</a:t>
            </a:r>
            <a:r>
              <a:rPr lang="en-SE" sz="1400" b="1" dirty="0">
                <a:solidFill>
                  <a:schemeClr val="tx2"/>
                </a:solidFill>
              </a:rPr>
              <a:t> science companies in </a:t>
            </a:r>
            <a:r>
              <a:rPr lang="en-SE" sz="1400" b="1" dirty="0" err="1">
                <a:solidFill>
                  <a:schemeClr val="tx2"/>
                </a:solidFill>
              </a:rPr>
              <a:t>Hagastaden</a:t>
            </a:r>
            <a:endParaRPr lang="en-US" sz="1400" b="1">
              <a:solidFill>
                <a:schemeClr val="tx2"/>
              </a:solidFill>
              <a:ea typeface="verdana"/>
            </a:endParaRPr>
          </a:p>
        </p:txBody>
      </p:sp>
      <p:sp>
        <p:nvSpPr>
          <p:cNvPr id="5" name="TextBox 4">
            <a:extLst>
              <a:ext uri="{FF2B5EF4-FFF2-40B4-BE49-F238E27FC236}">
                <a16:creationId xmlns:a16="http://schemas.microsoft.com/office/drawing/2014/main" id="{90B21ADC-BCA0-D16C-0A65-971EF280A2DA}"/>
              </a:ext>
            </a:extLst>
          </p:cNvPr>
          <p:cNvSpPr txBox="1"/>
          <p:nvPr/>
        </p:nvSpPr>
        <p:spPr>
          <a:xfrm>
            <a:off x="260845" y="6440275"/>
            <a:ext cx="5532284" cy="461665"/>
          </a:xfrm>
          <a:prstGeom prst="rect">
            <a:avLst/>
          </a:prstGeom>
          <a:noFill/>
        </p:spPr>
        <p:txBody>
          <a:bodyPr wrap="none" lIns="91440" tIns="45720" rIns="91440" bIns="45720" rtlCol="0" anchor="t">
            <a:spAutoFit/>
          </a:bodyPr>
          <a:lstStyle/>
          <a:p>
            <a:r>
              <a:rPr lang="en-GB" sz="800" dirty="0">
                <a:effectLst/>
              </a:rPr>
              <a:t>*One-person companies are companies without employees. These can include newly established firms </a:t>
            </a:r>
            <a:br>
              <a:rPr lang="en-GB" sz="800" dirty="0">
                <a:effectLst/>
              </a:rPr>
            </a:br>
            <a:r>
              <a:rPr lang="en-GB" sz="800" dirty="0">
                <a:effectLst/>
              </a:rPr>
              <a:t>that have yet to hire staff, or businesses where the owner invoices clients instead of drawing a salary. </a:t>
            </a:r>
            <a:br>
              <a:rPr lang="en-GB" sz="800" dirty="0">
                <a:effectLst/>
              </a:rPr>
            </a:br>
            <a:r>
              <a:rPr lang="en-GB" sz="800" dirty="0">
                <a:effectLst/>
              </a:rPr>
              <a:t>This category also covers companies that have not reported any employees.</a:t>
            </a:r>
            <a:endParaRPr lang="en-SE" sz="800" dirty="0"/>
          </a:p>
        </p:txBody>
      </p:sp>
      <p:sp>
        <p:nvSpPr>
          <p:cNvPr id="16" name="TextBox 15">
            <a:extLst>
              <a:ext uri="{FF2B5EF4-FFF2-40B4-BE49-F238E27FC236}">
                <a16:creationId xmlns:a16="http://schemas.microsoft.com/office/drawing/2014/main" id="{51963D8D-9ED1-1C95-27E4-5E3AFA1EC5B7}"/>
              </a:ext>
            </a:extLst>
          </p:cNvPr>
          <p:cNvSpPr txBox="1"/>
          <p:nvPr/>
        </p:nvSpPr>
        <p:spPr>
          <a:xfrm>
            <a:off x="261947" y="6094311"/>
            <a:ext cx="5447325" cy="400110"/>
          </a:xfrm>
          <a:prstGeom prst="rect">
            <a:avLst/>
          </a:prstGeom>
          <a:noFill/>
        </p:spPr>
        <p:txBody>
          <a:bodyPr wrap="none" lIns="91440" tIns="45720" rIns="91440" bIns="45720" rtlCol="0" anchor="t">
            <a:spAutoFit/>
          </a:bodyPr>
          <a:lstStyle/>
          <a:p>
            <a:r>
              <a:rPr lang="en-GB" sz="1000" b="0" i="1" dirty="0">
                <a:solidFill>
                  <a:schemeClr val="accent3"/>
                </a:solidFill>
                <a:latin typeface="Verdana"/>
                <a:ea typeface="Verdana"/>
              </a:rPr>
              <a:t>Source: STUNS Insight Machine</a:t>
            </a:r>
            <a:r>
              <a:rPr lang="en-GB" sz="1000" i="1" dirty="0">
                <a:solidFill>
                  <a:schemeClr val="accent3"/>
                </a:solidFill>
                <a:latin typeface="Verdana"/>
                <a:ea typeface="Verdana"/>
              </a:rPr>
              <a:t>, </a:t>
            </a:r>
            <a:r>
              <a:rPr lang="en-GB" sz="1000" dirty="0">
                <a:solidFill>
                  <a:schemeClr val="accent3"/>
                </a:solidFill>
                <a:ea typeface="+mn-lt"/>
                <a:cs typeface="+mn-lt"/>
              </a:rPr>
              <a:t>regional processing by Stockholm Science City</a:t>
            </a:r>
            <a:r>
              <a:rPr lang="en-GB" sz="1000" i="1" dirty="0">
                <a:solidFill>
                  <a:schemeClr val="accent3"/>
                </a:solidFill>
                <a:latin typeface="Verdana"/>
                <a:ea typeface="Verdana"/>
              </a:rPr>
              <a:t>.</a:t>
            </a:r>
            <a:r>
              <a:rPr lang="en-GB" sz="1000" b="0" i="1" dirty="0">
                <a:solidFill>
                  <a:schemeClr val="accent3"/>
                </a:solidFill>
                <a:latin typeface="Verdana"/>
                <a:ea typeface="Verdana"/>
              </a:rPr>
              <a:t> </a:t>
            </a:r>
            <a:br>
              <a:rPr lang="en-GB" sz="1000" i="1" dirty="0">
                <a:solidFill>
                  <a:schemeClr val="accent3"/>
                </a:solidFill>
                <a:latin typeface="Verdana"/>
                <a:ea typeface="Verdana"/>
              </a:rPr>
            </a:br>
            <a:r>
              <a:rPr lang="en-GB" sz="1000" b="0" i="1" dirty="0">
                <a:solidFill>
                  <a:schemeClr val="accent3"/>
                </a:solidFill>
                <a:latin typeface="Verdana"/>
                <a:ea typeface="Verdana"/>
              </a:rPr>
              <a:t>Refer to companies in Stockholm County, 2022.</a:t>
            </a:r>
            <a:endParaRPr lang="en-SE" sz="1000" i="1" dirty="0">
              <a:solidFill>
                <a:schemeClr val="accent3"/>
              </a:solidFill>
            </a:endParaRPr>
          </a:p>
        </p:txBody>
      </p:sp>
      <p:pic>
        <p:nvPicPr>
          <p:cNvPr id="17" name="Picture 16" descr="A blue map of sweden&#10;&#10;Description automatically generated">
            <a:extLst>
              <a:ext uri="{FF2B5EF4-FFF2-40B4-BE49-F238E27FC236}">
                <a16:creationId xmlns:a16="http://schemas.microsoft.com/office/drawing/2014/main" id="{886C091C-E504-2353-B822-E1D634472A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64" y="1581247"/>
            <a:ext cx="3182509" cy="4500000"/>
          </a:xfrm>
          <a:prstGeom prst="rect">
            <a:avLst/>
          </a:prstGeom>
        </p:spPr>
      </p:pic>
      <p:pic>
        <p:nvPicPr>
          <p:cNvPr id="18" name="Graphic 17" descr="Marker with solid fill">
            <a:extLst>
              <a:ext uri="{FF2B5EF4-FFF2-40B4-BE49-F238E27FC236}">
                <a16:creationId xmlns:a16="http://schemas.microsoft.com/office/drawing/2014/main" id="{089B5DB7-5815-A8CA-22B3-1050D0DC75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8326" y="4253043"/>
            <a:ext cx="582549" cy="582549"/>
          </a:xfrm>
          <a:prstGeom prst="rect">
            <a:avLst/>
          </a:prstGeom>
        </p:spPr>
      </p:pic>
    </p:spTree>
    <p:extLst>
      <p:ext uri="{BB962C8B-B14F-4D97-AF65-F5344CB8AC3E}">
        <p14:creationId xmlns:p14="http://schemas.microsoft.com/office/powerpoint/2010/main" val="39323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Box 1032">
            <a:extLst>
              <a:ext uri="{FF2B5EF4-FFF2-40B4-BE49-F238E27FC236}">
                <a16:creationId xmlns:a16="http://schemas.microsoft.com/office/drawing/2014/main" id="{05D74610-22E6-B08B-3B4E-79A582DAFAA0}"/>
              </a:ext>
            </a:extLst>
          </p:cNvPr>
          <p:cNvSpPr txBox="1"/>
          <p:nvPr/>
        </p:nvSpPr>
        <p:spPr>
          <a:xfrm>
            <a:off x="9440476" y="4090536"/>
            <a:ext cx="2214068" cy="1754326"/>
          </a:xfrm>
          <a:prstGeom prst="rect">
            <a:avLst/>
          </a:prstGeom>
          <a:noFill/>
        </p:spPr>
        <p:txBody>
          <a:bodyPr wrap="none" rtlCol="0">
            <a:spAutoFit/>
          </a:bodyPr>
          <a:lstStyle/>
          <a:p>
            <a:r>
              <a:rPr lang="en-GB" sz="600" err="1">
                <a:effectLst/>
              </a:rPr>
              <a:t>Bioseeker</a:t>
            </a:r>
            <a:r>
              <a:rPr lang="en-GB" sz="600">
                <a:effectLst/>
              </a:rPr>
              <a:t> Group AB</a:t>
            </a:r>
            <a:br>
              <a:rPr lang="en-GB" sz="600">
                <a:effectLst/>
              </a:rPr>
            </a:br>
            <a:r>
              <a:rPr lang="en-GB" sz="600" err="1">
                <a:effectLst/>
              </a:rPr>
              <a:t>Cfe</a:t>
            </a:r>
            <a:r>
              <a:rPr lang="en-GB" sz="600">
                <a:effectLst/>
              </a:rPr>
              <a:t> Innovation And Consulting AB</a:t>
            </a:r>
          </a:p>
          <a:p>
            <a:r>
              <a:rPr lang="en-GB" sz="600" err="1"/>
              <a:t>Clinproducts</a:t>
            </a:r>
            <a:r>
              <a:rPr lang="en-GB" sz="600"/>
              <a:t> for health AB</a:t>
            </a:r>
            <a:endParaRPr lang="en-GB" sz="600">
              <a:effectLst/>
            </a:endParaRPr>
          </a:p>
          <a:p>
            <a:r>
              <a:rPr lang="en-GB" sz="600" err="1">
                <a:effectLst/>
              </a:rPr>
              <a:t>Cmm</a:t>
            </a:r>
            <a:r>
              <a:rPr lang="en-GB" sz="600">
                <a:effectLst/>
              </a:rPr>
              <a:t> Innovation AB</a:t>
            </a:r>
          </a:p>
          <a:p>
            <a:r>
              <a:rPr lang="en-GB" sz="600" err="1">
                <a:effectLst/>
              </a:rPr>
              <a:t>Curara</a:t>
            </a:r>
            <a:r>
              <a:rPr lang="en-GB" sz="600">
                <a:effectLst/>
              </a:rPr>
              <a:t> AB</a:t>
            </a:r>
          </a:p>
          <a:p>
            <a:r>
              <a:rPr lang="en-GB" sz="600" err="1"/>
              <a:t>Etvax</a:t>
            </a:r>
            <a:r>
              <a:rPr lang="en-GB" sz="600"/>
              <a:t> AB</a:t>
            </a:r>
            <a:endParaRPr lang="en-GB" sz="600">
              <a:effectLst/>
            </a:endParaRPr>
          </a:p>
          <a:p>
            <a:r>
              <a:rPr lang="en-GB" sz="600" err="1">
                <a:effectLst/>
              </a:rPr>
              <a:t>Farmett</a:t>
            </a:r>
            <a:r>
              <a:rPr lang="en-GB" sz="600">
                <a:effectLst/>
              </a:rPr>
              <a:t> </a:t>
            </a:r>
            <a:r>
              <a:rPr lang="en-GB" sz="600" err="1">
                <a:effectLst/>
              </a:rPr>
              <a:t>Läkemedel</a:t>
            </a:r>
            <a:r>
              <a:rPr lang="en-GB" sz="600">
                <a:effectLst/>
              </a:rPr>
              <a:t> </a:t>
            </a:r>
            <a:r>
              <a:rPr lang="en-GB" sz="600" err="1">
                <a:effectLst/>
              </a:rPr>
              <a:t>Aktiebolag</a:t>
            </a:r>
            <a:endParaRPr lang="en-GB" sz="600">
              <a:effectLst/>
            </a:endParaRPr>
          </a:p>
          <a:p>
            <a:r>
              <a:rPr lang="en-GB" sz="600" err="1">
                <a:effectLst/>
              </a:rPr>
              <a:t>Gyllenevingar</a:t>
            </a:r>
            <a:r>
              <a:rPr lang="en-GB" sz="600">
                <a:effectLst/>
              </a:rPr>
              <a:t> AB</a:t>
            </a:r>
          </a:p>
          <a:p>
            <a:r>
              <a:rPr lang="en-GB" sz="600">
                <a:effectLst/>
              </a:rPr>
              <a:t>Health Amplify AB</a:t>
            </a:r>
          </a:p>
          <a:p>
            <a:r>
              <a:rPr lang="en-GB" sz="600" err="1">
                <a:effectLst/>
              </a:rPr>
              <a:t>Lauma</a:t>
            </a:r>
            <a:r>
              <a:rPr lang="en-GB" sz="600">
                <a:effectLst/>
              </a:rPr>
              <a:t> Labs AB</a:t>
            </a:r>
            <a:br>
              <a:rPr lang="en-GB" sz="600">
                <a:effectLst/>
              </a:rPr>
            </a:br>
            <a:r>
              <a:rPr lang="en-GB" sz="600">
                <a:effectLst/>
              </a:rPr>
              <a:t>Mental Health In Mind International AB</a:t>
            </a:r>
            <a:br>
              <a:rPr lang="en-GB" sz="600">
                <a:effectLst/>
              </a:rPr>
            </a:br>
            <a:r>
              <a:rPr lang="en-GB" sz="600">
                <a:effectLst/>
              </a:rPr>
              <a:t>Biotarget Engagement Interest Group AB</a:t>
            </a:r>
          </a:p>
          <a:p>
            <a:r>
              <a:rPr lang="en-GB" sz="600"/>
              <a:t>Precision Medicine Health Performance Longevity AB</a:t>
            </a:r>
            <a:endParaRPr lang="en-GB" sz="600">
              <a:effectLst/>
            </a:endParaRPr>
          </a:p>
          <a:p>
            <a:endParaRPr lang="en-GB" sz="600">
              <a:effectLst/>
            </a:endParaRPr>
          </a:p>
          <a:p>
            <a:br>
              <a:rPr lang="en-GB" sz="600">
                <a:effectLst/>
              </a:rPr>
            </a:br>
            <a:endParaRPr lang="en-SE"/>
          </a:p>
        </p:txBody>
      </p:sp>
      <p:sp>
        <p:nvSpPr>
          <p:cNvPr id="170" name="TextBox 169">
            <a:extLst>
              <a:ext uri="{FF2B5EF4-FFF2-40B4-BE49-F238E27FC236}">
                <a16:creationId xmlns:a16="http://schemas.microsoft.com/office/drawing/2014/main" id="{621DE2C4-D8D1-20D4-4B38-0BB148FD5EE3}"/>
              </a:ext>
            </a:extLst>
          </p:cNvPr>
          <p:cNvSpPr txBox="1"/>
          <p:nvPr/>
        </p:nvSpPr>
        <p:spPr>
          <a:xfrm>
            <a:off x="-31455" y="966105"/>
            <a:ext cx="2581978" cy="246221"/>
          </a:xfrm>
          <a:prstGeom prst="rect">
            <a:avLst/>
          </a:prstGeom>
          <a:noFill/>
        </p:spPr>
        <p:txBody>
          <a:bodyPr wrap="square" rtlCol="0">
            <a:spAutoFit/>
          </a:bodyPr>
          <a:lstStyle/>
          <a:p>
            <a:r>
              <a:rPr lang="en-SE" sz="1000" b="1">
                <a:solidFill>
                  <a:schemeClr val="accent1"/>
                </a:solidFill>
              </a:rPr>
              <a:t>Forskaren</a:t>
            </a:r>
          </a:p>
        </p:txBody>
      </p:sp>
      <p:sp>
        <p:nvSpPr>
          <p:cNvPr id="130" name="Rectangle 129">
            <a:extLst>
              <a:ext uri="{FF2B5EF4-FFF2-40B4-BE49-F238E27FC236}">
                <a16:creationId xmlns:a16="http://schemas.microsoft.com/office/drawing/2014/main" id="{BEF7726A-34BE-0E5A-0AFC-A3CB3BB6A517}"/>
              </a:ext>
            </a:extLst>
          </p:cNvPr>
          <p:cNvSpPr/>
          <p:nvPr/>
        </p:nvSpPr>
        <p:spPr>
          <a:xfrm>
            <a:off x="5820192" y="237262"/>
            <a:ext cx="674528" cy="523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Rectangle 114">
            <a:extLst>
              <a:ext uri="{FF2B5EF4-FFF2-40B4-BE49-F238E27FC236}">
                <a16:creationId xmlns:a16="http://schemas.microsoft.com/office/drawing/2014/main" id="{E7F358F0-5A2C-EF69-78B0-7F1DDA62A646}"/>
              </a:ext>
            </a:extLst>
          </p:cNvPr>
          <p:cNvSpPr/>
          <p:nvPr/>
        </p:nvSpPr>
        <p:spPr>
          <a:xfrm>
            <a:off x="4892493" y="370040"/>
            <a:ext cx="648000" cy="2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5" name="Rectangle 94">
            <a:extLst>
              <a:ext uri="{FF2B5EF4-FFF2-40B4-BE49-F238E27FC236}">
                <a16:creationId xmlns:a16="http://schemas.microsoft.com/office/drawing/2014/main" id="{E13930F0-E7BB-A7A4-C63D-C87356594783}"/>
              </a:ext>
            </a:extLst>
          </p:cNvPr>
          <p:cNvSpPr/>
          <p:nvPr/>
        </p:nvSpPr>
        <p:spPr>
          <a:xfrm>
            <a:off x="69162" y="4978267"/>
            <a:ext cx="689464" cy="320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8" name="Rectangle 87">
            <a:extLst>
              <a:ext uri="{FF2B5EF4-FFF2-40B4-BE49-F238E27FC236}">
                <a16:creationId xmlns:a16="http://schemas.microsoft.com/office/drawing/2014/main" id="{BB8F67DD-3CC3-BFDD-E414-945C1BD85AF6}"/>
              </a:ext>
            </a:extLst>
          </p:cNvPr>
          <p:cNvSpPr/>
          <p:nvPr/>
        </p:nvSpPr>
        <p:spPr>
          <a:xfrm>
            <a:off x="568119" y="2623040"/>
            <a:ext cx="648000" cy="2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 name="Bildobjekt 4">
            <a:extLst>
              <a:ext uri="{FF2B5EF4-FFF2-40B4-BE49-F238E27FC236}">
                <a16:creationId xmlns:a16="http://schemas.microsoft.com/office/drawing/2014/main" id="{71FC5623-0558-D0A7-DF8E-2BDD9958BE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818" y="5020203"/>
            <a:ext cx="287158" cy="278548"/>
          </a:xfrm>
          <a:prstGeom prst="rect">
            <a:avLst/>
          </a:prstGeom>
        </p:spPr>
      </p:pic>
      <p:pic>
        <p:nvPicPr>
          <p:cNvPr id="6" name="Picture 5" descr="A purple text on a black background&#10;&#10;Description automatically generated">
            <a:extLst>
              <a:ext uri="{FF2B5EF4-FFF2-40B4-BE49-F238E27FC236}">
                <a16:creationId xmlns:a16="http://schemas.microsoft.com/office/drawing/2014/main" id="{3F37298D-A676-8503-74F6-C6B4DD3AAF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629" y="1242789"/>
            <a:ext cx="540000" cy="122597"/>
          </a:xfrm>
          <a:prstGeom prst="rect">
            <a:avLst/>
          </a:prstGeom>
        </p:spPr>
      </p:pic>
      <p:pic>
        <p:nvPicPr>
          <p:cNvPr id="7" name="Picture 6" descr="A blue and black logo&#10;&#10;Description automatically generated">
            <a:extLst>
              <a:ext uri="{FF2B5EF4-FFF2-40B4-BE49-F238E27FC236}">
                <a16:creationId xmlns:a16="http://schemas.microsoft.com/office/drawing/2014/main" id="{FF36FF76-11B9-D965-C053-49B00A926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5707" y="2843425"/>
            <a:ext cx="576000" cy="340615"/>
          </a:xfrm>
          <a:prstGeom prst="rect">
            <a:avLst/>
          </a:prstGeom>
        </p:spPr>
      </p:pic>
      <p:pic>
        <p:nvPicPr>
          <p:cNvPr id="10" name="Picture 9" descr="A blue and black logo&#10;&#10;Description automatically generated">
            <a:extLst>
              <a:ext uri="{FF2B5EF4-FFF2-40B4-BE49-F238E27FC236}">
                <a16:creationId xmlns:a16="http://schemas.microsoft.com/office/drawing/2014/main" id="{9804F5CC-4BE9-BFD6-2F37-B018B86856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7469" y="6275542"/>
            <a:ext cx="396000" cy="201416"/>
          </a:xfrm>
          <a:prstGeom prst="rect">
            <a:avLst/>
          </a:prstGeom>
        </p:spPr>
      </p:pic>
      <p:pic>
        <p:nvPicPr>
          <p:cNvPr id="57" name="Picture 56" descr="A black text on a white background&#10;&#10;Description automatically generated">
            <a:extLst>
              <a:ext uri="{FF2B5EF4-FFF2-40B4-BE49-F238E27FC236}">
                <a16:creationId xmlns:a16="http://schemas.microsoft.com/office/drawing/2014/main" id="{16DC0673-BB67-F323-4417-02AC06E4E6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0665" y="1829145"/>
            <a:ext cx="540000" cy="177630"/>
          </a:xfrm>
          <a:prstGeom prst="rect">
            <a:avLst/>
          </a:prstGeom>
        </p:spPr>
      </p:pic>
      <p:pic>
        <p:nvPicPr>
          <p:cNvPr id="58" name="Picture 57" descr="A blue letter on a black background&#10;&#10;Description automatically generated">
            <a:extLst>
              <a:ext uri="{FF2B5EF4-FFF2-40B4-BE49-F238E27FC236}">
                <a16:creationId xmlns:a16="http://schemas.microsoft.com/office/drawing/2014/main" id="{4AB8FA29-934D-73F7-84F4-ABCEB730BC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93976" y="6052726"/>
            <a:ext cx="576000" cy="63242"/>
          </a:xfrm>
          <a:prstGeom prst="rect">
            <a:avLst/>
          </a:prstGeom>
        </p:spPr>
      </p:pic>
      <p:pic>
        <p:nvPicPr>
          <p:cNvPr id="59" name="Picture 58" descr="A black and white logo&#10;&#10;Description automatically generated">
            <a:extLst>
              <a:ext uri="{FF2B5EF4-FFF2-40B4-BE49-F238E27FC236}">
                <a16:creationId xmlns:a16="http://schemas.microsoft.com/office/drawing/2014/main" id="{73952256-4EC1-3BD3-B697-F8679BDB16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307534" y="6004245"/>
            <a:ext cx="576000" cy="155283"/>
          </a:xfrm>
          <a:prstGeom prst="rect">
            <a:avLst/>
          </a:prstGeom>
        </p:spPr>
      </p:pic>
      <p:pic>
        <p:nvPicPr>
          <p:cNvPr id="60" name="Picture 59" descr="A blue text on a black background&#10;&#10;Description automatically generated">
            <a:extLst>
              <a:ext uri="{FF2B5EF4-FFF2-40B4-BE49-F238E27FC236}">
                <a16:creationId xmlns:a16="http://schemas.microsoft.com/office/drawing/2014/main" id="{15D6FDA3-8C6E-2DC0-6F87-F8BA676C10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829" y="3857915"/>
            <a:ext cx="506038" cy="491903"/>
          </a:xfrm>
          <a:prstGeom prst="rect">
            <a:avLst/>
          </a:prstGeom>
        </p:spPr>
      </p:pic>
      <p:pic>
        <p:nvPicPr>
          <p:cNvPr id="61" name="Picture 60" descr="A red and black logo&#10;&#10;Description automatically generated">
            <a:extLst>
              <a:ext uri="{FF2B5EF4-FFF2-40B4-BE49-F238E27FC236}">
                <a16:creationId xmlns:a16="http://schemas.microsoft.com/office/drawing/2014/main" id="{77F18216-01C3-C68B-EC96-F23DC9E9C6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8871" y="4043637"/>
            <a:ext cx="540000" cy="111076"/>
          </a:xfrm>
          <a:prstGeom prst="rect">
            <a:avLst/>
          </a:prstGeom>
        </p:spPr>
      </p:pic>
      <p:pic>
        <p:nvPicPr>
          <p:cNvPr id="62" name="Picture 61" descr="A black and blue rectangle with white text&#10;&#10;Description automatically generated">
            <a:extLst>
              <a:ext uri="{FF2B5EF4-FFF2-40B4-BE49-F238E27FC236}">
                <a16:creationId xmlns:a16="http://schemas.microsoft.com/office/drawing/2014/main" id="{151E3C44-AF7C-C7A9-295B-AA572BCF824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4725"/>
          <a:stretch/>
        </p:blipFill>
        <p:spPr>
          <a:xfrm>
            <a:off x="8177097" y="5191444"/>
            <a:ext cx="576000" cy="355915"/>
          </a:xfrm>
          <a:prstGeom prst="rect">
            <a:avLst/>
          </a:prstGeom>
        </p:spPr>
      </p:pic>
      <p:pic>
        <p:nvPicPr>
          <p:cNvPr id="63" name="Picture 62" descr="A black background with white text&#10;&#10;Description automatically generated">
            <a:extLst>
              <a:ext uri="{FF2B5EF4-FFF2-40B4-BE49-F238E27FC236}">
                <a16:creationId xmlns:a16="http://schemas.microsoft.com/office/drawing/2014/main" id="{2543D608-C5BF-85C4-1818-D677C02DD25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80774" y="5746844"/>
            <a:ext cx="612000" cy="118622"/>
          </a:xfrm>
          <a:prstGeom prst="rect">
            <a:avLst/>
          </a:prstGeom>
        </p:spPr>
      </p:pic>
      <p:pic>
        <p:nvPicPr>
          <p:cNvPr id="64" name="Graphic 63">
            <a:extLst>
              <a:ext uri="{FF2B5EF4-FFF2-40B4-BE49-F238E27FC236}">
                <a16:creationId xmlns:a16="http://schemas.microsoft.com/office/drawing/2014/main" id="{51A1C42B-5C02-CFC5-E432-4779AA7BE1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22696" y="6386345"/>
            <a:ext cx="576000" cy="153951"/>
          </a:xfrm>
          <a:prstGeom prst="rect">
            <a:avLst/>
          </a:prstGeom>
        </p:spPr>
      </p:pic>
      <p:pic>
        <p:nvPicPr>
          <p:cNvPr id="65" name="Picture 64" descr="A logo with a white background&#10;&#10;Description automatically generated">
            <a:extLst>
              <a:ext uri="{FF2B5EF4-FFF2-40B4-BE49-F238E27FC236}">
                <a16:creationId xmlns:a16="http://schemas.microsoft.com/office/drawing/2014/main" id="{0C3134F5-C6BB-C93D-C2A6-14587B2F3B2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42743" y="6334726"/>
            <a:ext cx="519632" cy="214405"/>
          </a:xfrm>
          <a:prstGeom prst="rect">
            <a:avLst/>
          </a:prstGeom>
        </p:spPr>
      </p:pic>
      <p:pic>
        <p:nvPicPr>
          <p:cNvPr id="66" name="Picture 65" descr="A blue text with dots on a black background&#10;&#10;Description automatically generated">
            <a:extLst>
              <a:ext uri="{FF2B5EF4-FFF2-40B4-BE49-F238E27FC236}">
                <a16:creationId xmlns:a16="http://schemas.microsoft.com/office/drawing/2014/main" id="{744000A4-28FF-7DCC-3726-93B48548631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65101" y="6307803"/>
            <a:ext cx="669440" cy="287637"/>
          </a:xfrm>
          <a:prstGeom prst="rect">
            <a:avLst/>
          </a:prstGeom>
        </p:spPr>
      </p:pic>
      <p:pic>
        <p:nvPicPr>
          <p:cNvPr id="67" name="Picture 66" descr="A close-up of a logo&#10;&#10;Description automatically generated">
            <a:extLst>
              <a:ext uri="{FF2B5EF4-FFF2-40B4-BE49-F238E27FC236}">
                <a16:creationId xmlns:a16="http://schemas.microsoft.com/office/drawing/2014/main" id="{34597F58-9068-C9E9-42B6-F0007A540C2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919" y="6652324"/>
            <a:ext cx="612000" cy="195272"/>
          </a:xfrm>
          <a:prstGeom prst="rect">
            <a:avLst/>
          </a:prstGeom>
        </p:spPr>
      </p:pic>
      <p:pic>
        <p:nvPicPr>
          <p:cNvPr id="73" name="Picture 72" descr="A blue and black logo&#10;&#10;Description automatically generated">
            <a:extLst>
              <a:ext uri="{FF2B5EF4-FFF2-40B4-BE49-F238E27FC236}">
                <a16:creationId xmlns:a16="http://schemas.microsoft.com/office/drawing/2014/main" id="{B7F5AAC5-6FA1-6A0D-76FA-7C0C024CD3E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482751" y="5711964"/>
            <a:ext cx="540000" cy="107578"/>
          </a:xfrm>
          <a:prstGeom prst="rect">
            <a:avLst/>
          </a:prstGeom>
        </p:spPr>
      </p:pic>
      <p:pic>
        <p:nvPicPr>
          <p:cNvPr id="75" name="Picture 74" descr="A green and white logo&#10;&#10;Description automatically generated">
            <a:extLst>
              <a:ext uri="{FF2B5EF4-FFF2-40B4-BE49-F238E27FC236}">
                <a16:creationId xmlns:a16="http://schemas.microsoft.com/office/drawing/2014/main" id="{5BEFF87F-F024-5B4E-07AE-037766344F2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918423" y="5358433"/>
            <a:ext cx="540000" cy="184498"/>
          </a:xfrm>
          <a:prstGeom prst="rect">
            <a:avLst/>
          </a:prstGeom>
        </p:spPr>
      </p:pic>
      <p:pic>
        <p:nvPicPr>
          <p:cNvPr id="76" name="Graphic 75">
            <a:extLst>
              <a:ext uri="{FF2B5EF4-FFF2-40B4-BE49-F238E27FC236}">
                <a16:creationId xmlns:a16="http://schemas.microsoft.com/office/drawing/2014/main" id="{4F121FCD-1BE2-A73A-CF63-2C9CA1931EF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80140" y="6680145"/>
            <a:ext cx="504000" cy="139632"/>
          </a:xfrm>
          <a:prstGeom prst="rect">
            <a:avLst/>
          </a:prstGeom>
        </p:spPr>
      </p:pic>
      <p:pic>
        <p:nvPicPr>
          <p:cNvPr id="86" name="Picture 85" descr="A close-up of a logo&#10;&#10;Description automatically generated">
            <a:extLst>
              <a:ext uri="{FF2B5EF4-FFF2-40B4-BE49-F238E27FC236}">
                <a16:creationId xmlns:a16="http://schemas.microsoft.com/office/drawing/2014/main" id="{CDA24311-B837-2210-99AA-641F318EE7E5}"/>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r="-1163"/>
          <a:stretch/>
        </p:blipFill>
        <p:spPr>
          <a:xfrm>
            <a:off x="1799534" y="3664981"/>
            <a:ext cx="432000" cy="275246"/>
          </a:xfrm>
          <a:prstGeom prst="rect">
            <a:avLst/>
          </a:prstGeom>
        </p:spPr>
      </p:pic>
      <p:pic>
        <p:nvPicPr>
          <p:cNvPr id="15" name="Picture 14" descr="A black background with grey text&#10;&#10;Description automatically generated">
            <a:extLst>
              <a:ext uri="{FF2B5EF4-FFF2-40B4-BE49-F238E27FC236}">
                <a16:creationId xmlns:a16="http://schemas.microsoft.com/office/drawing/2014/main" id="{CF91DA7B-BFD7-A402-723E-99E86C2E33C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04262" y="4295538"/>
            <a:ext cx="663881" cy="216000"/>
          </a:xfrm>
          <a:prstGeom prst="rect">
            <a:avLst/>
          </a:prstGeom>
        </p:spPr>
      </p:pic>
      <p:pic>
        <p:nvPicPr>
          <p:cNvPr id="17" name="Picture 16" descr="A blue diamond with black text&#10;&#10;Description automatically generated">
            <a:extLst>
              <a:ext uri="{FF2B5EF4-FFF2-40B4-BE49-F238E27FC236}">
                <a16:creationId xmlns:a16="http://schemas.microsoft.com/office/drawing/2014/main" id="{3448A9AA-669F-7215-BDF5-73A69F5CDDB5}"/>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730849" y="5038661"/>
            <a:ext cx="576000" cy="179700"/>
          </a:xfrm>
          <a:prstGeom prst="rect">
            <a:avLst/>
          </a:prstGeom>
        </p:spPr>
      </p:pic>
      <p:pic>
        <p:nvPicPr>
          <p:cNvPr id="18" name="Picture 17" descr="A black and orange logo&#10;&#10;Description automatically generated">
            <a:extLst>
              <a:ext uri="{FF2B5EF4-FFF2-40B4-BE49-F238E27FC236}">
                <a16:creationId xmlns:a16="http://schemas.microsoft.com/office/drawing/2014/main" id="{2CFE98E0-3A06-414C-481C-DFDD13FB58D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417282" y="5726854"/>
            <a:ext cx="426349" cy="158602"/>
          </a:xfrm>
          <a:prstGeom prst="rect">
            <a:avLst/>
          </a:prstGeom>
        </p:spPr>
      </p:pic>
      <p:pic>
        <p:nvPicPr>
          <p:cNvPr id="19" name="Picture 18" descr="A black text on an orange background&#10;&#10;Description automatically generated">
            <a:extLst>
              <a:ext uri="{FF2B5EF4-FFF2-40B4-BE49-F238E27FC236}">
                <a16:creationId xmlns:a16="http://schemas.microsoft.com/office/drawing/2014/main" id="{3B5607EC-94F1-E0FF-193E-2BFE34EC6609}"/>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220307" y="5419758"/>
            <a:ext cx="426350" cy="179167"/>
          </a:xfrm>
          <a:prstGeom prst="rect">
            <a:avLst/>
          </a:prstGeom>
        </p:spPr>
      </p:pic>
      <p:pic>
        <p:nvPicPr>
          <p:cNvPr id="21" name="Picture 20" descr="A close-up of a logo&#10;&#10;Description automatically generated">
            <a:extLst>
              <a:ext uri="{FF2B5EF4-FFF2-40B4-BE49-F238E27FC236}">
                <a16:creationId xmlns:a16="http://schemas.microsoft.com/office/drawing/2014/main" id="{BC78315C-E1BE-D1B5-9BB9-4C680DF0A8BE}"/>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834149" y="5649347"/>
            <a:ext cx="640374" cy="297474"/>
          </a:xfrm>
          <a:prstGeom prst="rect">
            <a:avLst/>
          </a:prstGeom>
        </p:spPr>
      </p:pic>
      <p:pic>
        <p:nvPicPr>
          <p:cNvPr id="22" name="Picture 21" descr="Blue and black text with blue circles&#10;&#10;Description automatically generated">
            <a:extLst>
              <a:ext uri="{FF2B5EF4-FFF2-40B4-BE49-F238E27FC236}">
                <a16:creationId xmlns:a16="http://schemas.microsoft.com/office/drawing/2014/main" id="{676B1645-3809-5164-469A-320FDF80CEEB}"/>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764729" y="6015425"/>
            <a:ext cx="504000" cy="119889"/>
          </a:xfrm>
          <a:prstGeom prst="rect">
            <a:avLst/>
          </a:prstGeom>
        </p:spPr>
      </p:pic>
      <p:pic>
        <p:nvPicPr>
          <p:cNvPr id="23" name="Picture 22" descr="A black and grey logo&#10;&#10;Description automatically generated">
            <a:extLst>
              <a:ext uri="{FF2B5EF4-FFF2-40B4-BE49-F238E27FC236}">
                <a16:creationId xmlns:a16="http://schemas.microsoft.com/office/drawing/2014/main" id="{24D5D0CC-A554-67CF-6521-3FCB629A1EFA}"/>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4192336" y="6006523"/>
            <a:ext cx="576000" cy="153420"/>
          </a:xfrm>
          <a:prstGeom prst="rect">
            <a:avLst/>
          </a:prstGeom>
        </p:spPr>
      </p:pic>
      <p:pic>
        <p:nvPicPr>
          <p:cNvPr id="24" name="Picture 23" descr="A close-up of a logo&#10;&#10;Description automatically generated">
            <a:extLst>
              <a:ext uri="{FF2B5EF4-FFF2-40B4-BE49-F238E27FC236}">
                <a16:creationId xmlns:a16="http://schemas.microsoft.com/office/drawing/2014/main" id="{E4EEE925-681D-0BC4-EBB2-A316238666E8}"/>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92143" y="4673403"/>
            <a:ext cx="576000" cy="182064"/>
          </a:xfrm>
          <a:prstGeom prst="rect">
            <a:avLst/>
          </a:prstGeom>
        </p:spPr>
      </p:pic>
      <p:pic>
        <p:nvPicPr>
          <p:cNvPr id="77" name="Picture 76" descr="A blue sign with white text&#10;&#10;Description automatically generated">
            <a:extLst>
              <a:ext uri="{FF2B5EF4-FFF2-40B4-BE49-F238E27FC236}">
                <a16:creationId xmlns:a16="http://schemas.microsoft.com/office/drawing/2014/main" id="{392B3C5C-B169-F964-4D37-2DC3869E2C2B}"/>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822334" y="6015425"/>
            <a:ext cx="540000" cy="144281"/>
          </a:xfrm>
          <a:prstGeom prst="rect">
            <a:avLst/>
          </a:prstGeom>
        </p:spPr>
      </p:pic>
      <p:pic>
        <p:nvPicPr>
          <p:cNvPr id="79" name="Picture 78" descr="A black and grey logo&#10;&#10;Description automatically generated">
            <a:extLst>
              <a:ext uri="{FF2B5EF4-FFF2-40B4-BE49-F238E27FC236}">
                <a16:creationId xmlns:a16="http://schemas.microsoft.com/office/drawing/2014/main" id="{A0461621-9352-EE92-E388-8560C5EF3D99}"/>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763415" y="4035521"/>
            <a:ext cx="532156" cy="112970"/>
          </a:xfrm>
          <a:prstGeom prst="rect">
            <a:avLst/>
          </a:prstGeom>
        </p:spPr>
      </p:pic>
      <p:pic>
        <p:nvPicPr>
          <p:cNvPr id="80" name="Picture 79" descr="A blue and purple logo&#10;&#10;Description automatically generated">
            <a:extLst>
              <a:ext uri="{FF2B5EF4-FFF2-40B4-BE49-F238E27FC236}">
                <a16:creationId xmlns:a16="http://schemas.microsoft.com/office/drawing/2014/main" id="{85F28977-6D03-0562-A34B-3F525CA26CF2}"/>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757690" y="4638135"/>
            <a:ext cx="540000" cy="270001"/>
          </a:xfrm>
          <a:prstGeom prst="rect">
            <a:avLst/>
          </a:prstGeom>
        </p:spPr>
      </p:pic>
      <p:pic>
        <p:nvPicPr>
          <p:cNvPr id="81" name="Picture 80" descr="A logo with white letters and blue circles&#10;&#10;Description automatically generated">
            <a:extLst>
              <a:ext uri="{FF2B5EF4-FFF2-40B4-BE49-F238E27FC236}">
                <a16:creationId xmlns:a16="http://schemas.microsoft.com/office/drawing/2014/main" id="{A21CEDFD-EB8E-614A-5A62-F513027D0E62}"/>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2540283" y="5416800"/>
            <a:ext cx="540000" cy="188728"/>
          </a:xfrm>
          <a:prstGeom prst="rect">
            <a:avLst/>
          </a:prstGeom>
        </p:spPr>
      </p:pic>
      <p:pic>
        <p:nvPicPr>
          <p:cNvPr id="82" name="Picture 81" descr="A green text on a black background&#10;&#10;Description automatically generated">
            <a:extLst>
              <a:ext uri="{FF2B5EF4-FFF2-40B4-BE49-F238E27FC236}">
                <a16:creationId xmlns:a16="http://schemas.microsoft.com/office/drawing/2014/main" id="{A3863132-92DE-AC71-0058-19EE1ABC9E4D}"/>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711892" y="5716435"/>
            <a:ext cx="540000" cy="155967"/>
          </a:xfrm>
          <a:prstGeom prst="rect">
            <a:avLst/>
          </a:prstGeom>
        </p:spPr>
      </p:pic>
      <p:pic>
        <p:nvPicPr>
          <p:cNvPr id="83" name="Picture 82" descr="A red text on a white background&#10;&#10;Description automatically generated">
            <a:extLst>
              <a:ext uri="{FF2B5EF4-FFF2-40B4-BE49-F238E27FC236}">
                <a16:creationId xmlns:a16="http://schemas.microsoft.com/office/drawing/2014/main" id="{B1378417-B4C4-63D8-E4AB-5B52AB940753}"/>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167092" y="5745509"/>
            <a:ext cx="576000" cy="139947"/>
          </a:xfrm>
          <a:prstGeom prst="rect">
            <a:avLst/>
          </a:prstGeom>
        </p:spPr>
      </p:pic>
      <p:pic>
        <p:nvPicPr>
          <p:cNvPr id="84" name="Picture 83" descr="A logo for a company&#10;&#10;Description automatically generated">
            <a:extLst>
              <a:ext uri="{FF2B5EF4-FFF2-40B4-BE49-F238E27FC236}">
                <a16:creationId xmlns:a16="http://schemas.microsoft.com/office/drawing/2014/main" id="{C6FD133E-3A4C-0DB8-2AB2-5DC1A1085381}"/>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l="-179" r="-1949"/>
          <a:stretch/>
        </p:blipFill>
        <p:spPr>
          <a:xfrm>
            <a:off x="6700489" y="5646655"/>
            <a:ext cx="576000" cy="257055"/>
          </a:xfrm>
          <a:prstGeom prst="rect">
            <a:avLst/>
          </a:prstGeom>
        </p:spPr>
      </p:pic>
      <p:pic>
        <p:nvPicPr>
          <p:cNvPr id="85" name="Picture 84" descr="A blue and grey text on a black background&#10;&#10;Description automatically generated">
            <a:extLst>
              <a:ext uri="{FF2B5EF4-FFF2-40B4-BE49-F238E27FC236}">
                <a16:creationId xmlns:a16="http://schemas.microsoft.com/office/drawing/2014/main" id="{5557FC98-6AC0-5748-9AAF-6CA293CC215D}"/>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840633" y="6661731"/>
            <a:ext cx="576000" cy="176457"/>
          </a:xfrm>
          <a:prstGeom prst="rect">
            <a:avLst/>
          </a:prstGeom>
        </p:spPr>
      </p:pic>
      <p:pic>
        <p:nvPicPr>
          <p:cNvPr id="96" name="Picture 95" descr="A purple and pink letters on a black background&#10;&#10;Description automatically generated">
            <a:extLst>
              <a:ext uri="{FF2B5EF4-FFF2-40B4-BE49-F238E27FC236}">
                <a16:creationId xmlns:a16="http://schemas.microsoft.com/office/drawing/2014/main" id="{5A8F7980-F0A3-476F-5B77-5CD571D4564F}"/>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8986920" y="5615030"/>
            <a:ext cx="451915" cy="276545"/>
          </a:xfrm>
          <a:prstGeom prst="rect">
            <a:avLst/>
          </a:prstGeom>
        </p:spPr>
      </p:pic>
      <p:pic>
        <p:nvPicPr>
          <p:cNvPr id="97" name="Picture 96">
            <a:extLst>
              <a:ext uri="{FF2B5EF4-FFF2-40B4-BE49-F238E27FC236}">
                <a16:creationId xmlns:a16="http://schemas.microsoft.com/office/drawing/2014/main" id="{C0E32A9B-94DB-FE2E-C1C7-9A0417FCF45F}"/>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l="-188" r="-431"/>
          <a:stretch/>
        </p:blipFill>
        <p:spPr>
          <a:xfrm>
            <a:off x="973198" y="5397525"/>
            <a:ext cx="452869" cy="220110"/>
          </a:xfrm>
          <a:prstGeom prst="rect">
            <a:avLst/>
          </a:prstGeom>
        </p:spPr>
      </p:pic>
      <p:pic>
        <p:nvPicPr>
          <p:cNvPr id="98" name="Graphic 97">
            <a:extLst>
              <a:ext uri="{FF2B5EF4-FFF2-40B4-BE49-F238E27FC236}">
                <a16:creationId xmlns:a16="http://schemas.microsoft.com/office/drawing/2014/main" id="{ECE31AFE-2E47-D671-9255-A7DA84FE927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3527" y="6028922"/>
            <a:ext cx="576000" cy="163051"/>
          </a:xfrm>
          <a:prstGeom prst="rect">
            <a:avLst/>
          </a:prstGeom>
        </p:spPr>
      </p:pic>
      <p:pic>
        <p:nvPicPr>
          <p:cNvPr id="99" name="Picture 98" descr="A blue and grey logo&#10;&#10;Description automatically generated">
            <a:extLst>
              <a:ext uri="{FF2B5EF4-FFF2-40B4-BE49-F238E27FC236}">
                <a16:creationId xmlns:a16="http://schemas.microsoft.com/office/drawing/2014/main" id="{613C099D-105F-CFAA-18A6-F23281E68FBB}"/>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3306725" y="6635670"/>
            <a:ext cx="576000" cy="228581"/>
          </a:xfrm>
          <a:prstGeom prst="rect">
            <a:avLst/>
          </a:prstGeom>
        </p:spPr>
      </p:pic>
      <p:pic>
        <p:nvPicPr>
          <p:cNvPr id="103" name="Picture 102" descr="A black and white logo&#10;&#10;Description automatically generated">
            <a:extLst>
              <a:ext uri="{FF2B5EF4-FFF2-40B4-BE49-F238E27FC236}">
                <a16:creationId xmlns:a16="http://schemas.microsoft.com/office/drawing/2014/main" id="{20FE1CAF-CE08-18B2-9897-5EDCB279219A}"/>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911632" y="6066688"/>
            <a:ext cx="576000" cy="73001"/>
          </a:xfrm>
          <a:prstGeom prst="rect">
            <a:avLst/>
          </a:prstGeom>
        </p:spPr>
      </p:pic>
      <p:pic>
        <p:nvPicPr>
          <p:cNvPr id="104" name="Bildobjekt 38">
            <a:extLst>
              <a:ext uri="{FF2B5EF4-FFF2-40B4-BE49-F238E27FC236}">
                <a16:creationId xmlns:a16="http://schemas.microsoft.com/office/drawing/2014/main" id="{F42664BE-B2D9-7257-826F-0CDCFC61924D}"/>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5017763" y="5969347"/>
            <a:ext cx="540000" cy="213621"/>
          </a:xfrm>
          <a:prstGeom prst="rect">
            <a:avLst/>
          </a:prstGeom>
        </p:spPr>
      </p:pic>
      <p:pic>
        <p:nvPicPr>
          <p:cNvPr id="105" name="Picture 104" descr="A black text on a white background&#10;&#10;Description automatically generated">
            <a:extLst>
              <a:ext uri="{FF2B5EF4-FFF2-40B4-BE49-F238E27FC236}">
                <a16:creationId xmlns:a16="http://schemas.microsoft.com/office/drawing/2014/main" id="{8C31F5A4-E60D-846E-4471-3450BE0F17B1}"/>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605" y="3687428"/>
            <a:ext cx="597385" cy="238292"/>
          </a:xfrm>
          <a:prstGeom prst="rect">
            <a:avLst/>
          </a:prstGeom>
        </p:spPr>
      </p:pic>
      <p:pic>
        <p:nvPicPr>
          <p:cNvPr id="106" name="Picture 105" descr="A blue letter on a black background&#10;&#10;Description automatically generated">
            <a:extLst>
              <a:ext uri="{FF2B5EF4-FFF2-40B4-BE49-F238E27FC236}">
                <a16:creationId xmlns:a16="http://schemas.microsoft.com/office/drawing/2014/main" id="{47CEC3B9-9413-4F5F-DD5E-779EB7E4AA0A}"/>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931990" y="5743043"/>
            <a:ext cx="766330" cy="126998"/>
          </a:xfrm>
          <a:prstGeom prst="rect">
            <a:avLst/>
          </a:prstGeom>
        </p:spPr>
      </p:pic>
      <p:pic>
        <p:nvPicPr>
          <p:cNvPr id="71" name="Graphic 70">
            <a:extLst>
              <a:ext uri="{FF2B5EF4-FFF2-40B4-BE49-F238E27FC236}">
                <a16:creationId xmlns:a16="http://schemas.microsoft.com/office/drawing/2014/main" id="{6579C971-7889-14BB-C2F3-B27CC024CC58}"/>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731171" y="5345150"/>
            <a:ext cx="540000" cy="222528"/>
          </a:xfrm>
          <a:prstGeom prst="rect">
            <a:avLst/>
          </a:prstGeom>
        </p:spPr>
      </p:pic>
      <p:pic>
        <p:nvPicPr>
          <p:cNvPr id="107" name="Picture 106" descr="A purple text on a black background&#10;&#10;Description automatically generated">
            <a:extLst>
              <a:ext uri="{FF2B5EF4-FFF2-40B4-BE49-F238E27FC236}">
                <a16:creationId xmlns:a16="http://schemas.microsoft.com/office/drawing/2014/main" id="{8D03DD43-F500-0C6B-AC56-11D31B02B286}"/>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7471338" y="5732976"/>
            <a:ext cx="576000" cy="89673"/>
          </a:xfrm>
          <a:prstGeom prst="rect">
            <a:avLst/>
          </a:prstGeom>
        </p:spPr>
      </p:pic>
      <p:pic>
        <p:nvPicPr>
          <p:cNvPr id="109" name="Picture 108" descr="A blue x on a black background&#10;&#10;Description automatically generated">
            <a:extLst>
              <a:ext uri="{FF2B5EF4-FFF2-40B4-BE49-F238E27FC236}">
                <a16:creationId xmlns:a16="http://schemas.microsoft.com/office/drawing/2014/main" id="{0A44849B-85B8-F629-FFDD-3B8EF0171CDB}"/>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50919" y="2960658"/>
            <a:ext cx="576000" cy="96227"/>
          </a:xfrm>
          <a:prstGeom prst="rect">
            <a:avLst/>
          </a:prstGeom>
        </p:spPr>
      </p:pic>
      <p:pic>
        <p:nvPicPr>
          <p:cNvPr id="111" name="Picture 110" descr="A logo with a black background&#10;&#10;Description automatically generated">
            <a:extLst>
              <a:ext uri="{FF2B5EF4-FFF2-40B4-BE49-F238E27FC236}">
                <a16:creationId xmlns:a16="http://schemas.microsoft.com/office/drawing/2014/main" id="{F6891AB4-6E9A-CBA9-E221-7E1E3247A1AC}"/>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879913" y="2743771"/>
            <a:ext cx="594000" cy="571447"/>
          </a:xfrm>
          <a:prstGeom prst="rect">
            <a:avLst/>
          </a:prstGeom>
        </p:spPr>
      </p:pic>
      <p:pic>
        <p:nvPicPr>
          <p:cNvPr id="112" name="Picture 111" descr="A black background with grey letters&#10;&#10;Description automatically generated">
            <a:extLst>
              <a:ext uri="{FF2B5EF4-FFF2-40B4-BE49-F238E27FC236}">
                <a16:creationId xmlns:a16="http://schemas.microsoft.com/office/drawing/2014/main" id="{868C10F2-0F79-5FE8-FE94-50B7EB78FC61}"/>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41386" y="3188835"/>
            <a:ext cx="576000" cy="180232"/>
          </a:xfrm>
          <a:prstGeom prst="rect">
            <a:avLst/>
          </a:prstGeom>
        </p:spPr>
      </p:pic>
      <p:pic>
        <p:nvPicPr>
          <p:cNvPr id="121" name="Picture 120">
            <a:extLst>
              <a:ext uri="{FF2B5EF4-FFF2-40B4-BE49-F238E27FC236}">
                <a16:creationId xmlns:a16="http://schemas.microsoft.com/office/drawing/2014/main" id="{0463895B-25C8-781C-7A2C-0018D7E4011E}"/>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151809" y="1188106"/>
            <a:ext cx="343088" cy="218712"/>
          </a:xfrm>
          <a:prstGeom prst="rect">
            <a:avLst/>
          </a:prstGeom>
        </p:spPr>
      </p:pic>
      <p:pic>
        <p:nvPicPr>
          <p:cNvPr id="122" name="Picture 121" descr="A logo with blue squares&#10;&#10;Description automatically generated">
            <a:extLst>
              <a:ext uri="{FF2B5EF4-FFF2-40B4-BE49-F238E27FC236}">
                <a16:creationId xmlns:a16="http://schemas.microsoft.com/office/drawing/2014/main" id="{C9DBD44A-DB0A-E1C5-73A6-E9F2A3B57971}"/>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878617" y="4990027"/>
            <a:ext cx="621587" cy="323851"/>
          </a:xfrm>
          <a:prstGeom prst="rect">
            <a:avLst/>
          </a:prstGeom>
        </p:spPr>
      </p:pic>
      <p:pic>
        <p:nvPicPr>
          <p:cNvPr id="123" name="Graphic 122">
            <a:extLst>
              <a:ext uri="{FF2B5EF4-FFF2-40B4-BE49-F238E27FC236}">
                <a16:creationId xmlns:a16="http://schemas.microsoft.com/office/drawing/2014/main" id="{D9A28717-E69D-D734-3231-BED86209888A}"/>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705150" y="6375359"/>
            <a:ext cx="576000" cy="215258"/>
          </a:xfrm>
          <a:prstGeom prst="rect">
            <a:avLst/>
          </a:prstGeom>
        </p:spPr>
      </p:pic>
      <p:pic>
        <p:nvPicPr>
          <p:cNvPr id="124" name="Picture 123" descr="A blue and black logo&#10;&#10;Description automatically generated">
            <a:extLst>
              <a:ext uri="{FF2B5EF4-FFF2-40B4-BE49-F238E27FC236}">
                <a16:creationId xmlns:a16="http://schemas.microsoft.com/office/drawing/2014/main" id="{86E0D1C4-316A-F26D-2611-D42550466FBB}"/>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112226" y="4689998"/>
            <a:ext cx="484342" cy="195436"/>
          </a:xfrm>
          <a:prstGeom prst="rect">
            <a:avLst/>
          </a:prstGeom>
        </p:spPr>
      </p:pic>
      <p:pic>
        <p:nvPicPr>
          <p:cNvPr id="125" name="Picture 124">
            <a:extLst>
              <a:ext uri="{FF2B5EF4-FFF2-40B4-BE49-F238E27FC236}">
                <a16:creationId xmlns:a16="http://schemas.microsoft.com/office/drawing/2014/main" id="{7355E344-B6EC-FF7C-6CCC-8599A113DE19}"/>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9602546" y="5392859"/>
            <a:ext cx="612000" cy="137904"/>
          </a:xfrm>
          <a:prstGeom prst="rect">
            <a:avLst/>
          </a:prstGeom>
        </p:spPr>
      </p:pic>
      <p:pic>
        <p:nvPicPr>
          <p:cNvPr id="126" name="Picture 125">
            <a:extLst>
              <a:ext uri="{FF2B5EF4-FFF2-40B4-BE49-F238E27FC236}">
                <a16:creationId xmlns:a16="http://schemas.microsoft.com/office/drawing/2014/main" id="{E16FEF5C-4EA7-3875-3C85-DAF6C16D4B8B}"/>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5027014" y="6404234"/>
            <a:ext cx="576000" cy="94776"/>
          </a:xfrm>
          <a:prstGeom prst="rect">
            <a:avLst/>
          </a:prstGeom>
        </p:spPr>
      </p:pic>
      <p:pic>
        <p:nvPicPr>
          <p:cNvPr id="135" name="Picture 134" descr="A blue sign with white text&#10;&#10;Description automatically generated">
            <a:extLst>
              <a:ext uri="{FF2B5EF4-FFF2-40B4-BE49-F238E27FC236}">
                <a16:creationId xmlns:a16="http://schemas.microsoft.com/office/drawing/2014/main" id="{AA47F7F1-A92D-F135-EEC4-4EADAF186FC3}"/>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135722" y="4302828"/>
            <a:ext cx="386479" cy="244471"/>
          </a:xfrm>
          <a:prstGeom prst="rect">
            <a:avLst/>
          </a:prstGeom>
        </p:spPr>
      </p:pic>
      <p:pic>
        <p:nvPicPr>
          <p:cNvPr id="137" name="Picture 136" descr="A logo with blue and orange letters&#10;&#10;Description automatically generated">
            <a:extLst>
              <a:ext uri="{FF2B5EF4-FFF2-40B4-BE49-F238E27FC236}">
                <a16:creationId xmlns:a16="http://schemas.microsoft.com/office/drawing/2014/main" id="{52A2849A-D79F-5420-FB9E-88E6AA496272}"/>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122166" y="1463782"/>
            <a:ext cx="411416" cy="270249"/>
          </a:xfrm>
          <a:prstGeom prst="rect">
            <a:avLst/>
          </a:prstGeom>
        </p:spPr>
      </p:pic>
      <p:pic>
        <p:nvPicPr>
          <p:cNvPr id="138" name="Picture 137" descr="A black and white logo&#10;&#10;Description automatically generated">
            <a:extLst>
              <a:ext uri="{FF2B5EF4-FFF2-40B4-BE49-F238E27FC236}">
                <a16:creationId xmlns:a16="http://schemas.microsoft.com/office/drawing/2014/main" id="{9A472A58-402D-04DB-A5D6-8252B6526A37}"/>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3333045" y="5431859"/>
            <a:ext cx="576000" cy="158609"/>
          </a:xfrm>
          <a:prstGeom prst="rect">
            <a:avLst/>
          </a:prstGeom>
        </p:spPr>
      </p:pic>
      <p:pic>
        <p:nvPicPr>
          <p:cNvPr id="139" name="Picture 138" descr="A green and black logo&#10;&#10;Description automatically generated">
            <a:extLst>
              <a:ext uri="{FF2B5EF4-FFF2-40B4-BE49-F238E27FC236}">
                <a16:creationId xmlns:a16="http://schemas.microsoft.com/office/drawing/2014/main" id="{47EAB1AE-5224-8682-B87E-CDC99A7B93B2}"/>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5849863" y="5356773"/>
            <a:ext cx="576000" cy="241737"/>
          </a:xfrm>
          <a:prstGeom prst="rect">
            <a:avLst/>
          </a:prstGeom>
        </p:spPr>
      </p:pic>
      <p:pic>
        <p:nvPicPr>
          <p:cNvPr id="141" name="Graphic 140">
            <a:extLst>
              <a:ext uri="{FF2B5EF4-FFF2-40B4-BE49-F238E27FC236}">
                <a16:creationId xmlns:a16="http://schemas.microsoft.com/office/drawing/2014/main" id="{262F4589-AC42-2A7B-E391-90D86EA8413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313900" y="5432029"/>
            <a:ext cx="576000" cy="120910"/>
          </a:xfrm>
          <a:prstGeom prst="rect">
            <a:avLst/>
          </a:prstGeom>
        </p:spPr>
      </p:pic>
      <p:pic>
        <p:nvPicPr>
          <p:cNvPr id="144" name="Picture 143" descr="A black and white logo&#10;&#10;Description automatically generated">
            <a:extLst>
              <a:ext uri="{FF2B5EF4-FFF2-40B4-BE49-F238E27FC236}">
                <a16:creationId xmlns:a16="http://schemas.microsoft.com/office/drawing/2014/main" id="{0DAE78D1-4E2D-3C39-B6B0-32557DDA8952}"/>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10494223" y="5429318"/>
            <a:ext cx="540000" cy="102385"/>
          </a:xfrm>
          <a:prstGeom prst="rect">
            <a:avLst/>
          </a:prstGeom>
        </p:spPr>
      </p:pic>
      <p:pic>
        <p:nvPicPr>
          <p:cNvPr id="146" name="Picture 145" descr="A blue and black sign&#10;&#10;Description automatically generated">
            <a:extLst>
              <a:ext uri="{FF2B5EF4-FFF2-40B4-BE49-F238E27FC236}">
                <a16:creationId xmlns:a16="http://schemas.microsoft.com/office/drawing/2014/main" id="{3290C416-34C2-D6EC-E921-75652618E6A8}"/>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97846" y="6386345"/>
            <a:ext cx="576000" cy="146414"/>
          </a:xfrm>
          <a:prstGeom prst="rect">
            <a:avLst/>
          </a:prstGeom>
        </p:spPr>
      </p:pic>
      <p:pic>
        <p:nvPicPr>
          <p:cNvPr id="147" name="Picture 146">
            <a:extLst>
              <a:ext uri="{FF2B5EF4-FFF2-40B4-BE49-F238E27FC236}">
                <a16:creationId xmlns:a16="http://schemas.microsoft.com/office/drawing/2014/main" id="{3555024C-A70D-6DAA-A46A-ADCECFE85315}"/>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8187391" y="5666004"/>
            <a:ext cx="642499" cy="204037"/>
          </a:xfrm>
          <a:prstGeom prst="rect">
            <a:avLst/>
          </a:prstGeom>
        </p:spPr>
      </p:pic>
      <p:pic>
        <p:nvPicPr>
          <p:cNvPr id="148" name="Picture 147" descr="A blue square with white text&#10;&#10;Description automatically generated">
            <a:extLst>
              <a:ext uri="{FF2B5EF4-FFF2-40B4-BE49-F238E27FC236}">
                <a16:creationId xmlns:a16="http://schemas.microsoft.com/office/drawing/2014/main" id="{E00CFDC7-84BD-F814-1A5A-B9E405173A24}"/>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4126648" y="6294132"/>
            <a:ext cx="636248" cy="304684"/>
          </a:xfrm>
          <a:prstGeom prst="rect">
            <a:avLst/>
          </a:prstGeom>
        </p:spPr>
      </p:pic>
      <p:pic>
        <p:nvPicPr>
          <p:cNvPr id="149" name="Picture 148" descr="A green and white blurry background&#10;&#10;Description automatically generated">
            <a:extLst>
              <a:ext uri="{FF2B5EF4-FFF2-40B4-BE49-F238E27FC236}">
                <a16:creationId xmlns:a16="http://schemas.microsoft.com/office/drawing/2014/main" id="{912E4093-4C87-E45D-1927-95E99F27891E}"/>
              </a:ext>
            </a:extLst>
          </p:cNvPr>
          <p:cNvPicPr>
            <a:picLocks noChangeAspect="1"/>
          </p:cNvPicPr>
          <p:nvPr/>
        </p:nvPicPr>
        <p:blipFill rotWithShape="1">
          <a:blip r:embed="rId72" cstate="screen">
            <a:extLst>
              <a:ext uri="{28A0092B-C50C-407E-A947-70E740481C1C}">
                <a14:useLocalDpi xmlns:a14="http://schemas.microsoft.com/office/drawing/2010/main"/>
              </a:ext>
            </a:extLst>
          </a:blip>
          <a:srcRect t="-355"/>
          <a:stretch/>
        </p:blipFill>
        <p:spPr>
          <a:xfrm>
            <a:off x="10414099" y="6022307"/>
            <a:ext cx="612000" cy="118650"/>
          </a:xfrm>
          <a:prstGeom prst="rect">
            <a:avLst/>
          </a:prstGeom>
        </p:spPr>
      </p:pic>
      <p:pic>
        <p:nvPicPr>
          <p:cNvPr id="150" name="Picture 149" descr="A blue text on a black background&#10;&#10;Description automatically generated">
            <a:extLst>
              <a:ext uri="{FF2B5EF4-FFF2-40B4-BE49-F238E27FC236}">
                <a16:creationId xmlns:a16="http://schemas.microsoft.com/office/drawing/2014/main" id="{E063D268-1BBE-D3C7-4BC8-7D6F745686DF}"/>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1863534" y="1535063"/>
            <a:ext cx="540000" cy="149786"/>
          </a:xfrm>
          <a:prstGeom prst="rect">
            <a:avLst/>
          </a:prstGeom>
        </p:spPr>
      </p:pic>
      <p:pic>
        <p:nvPicPr>
          <p:cNvPr id="1028" name="Picture 4" descr="Atlas Antibodies - Diagnostech">
            <a:extLst>
              <a:ext uri="{FF2B5EF4-FFF2-40B4-BE49-F238E27FC236}">
                <a16:creationId xmlns:a16="http://schemas.microsoft.com/office/drawing/2014/main" id="{F9434C89-FF05-B114-B1BF-7874DDC42A60}"/>
              </a:ext>
            </a:extLst>
          </p:cNvPr>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a:off x="1793720" y="1140394"/>
            <a:ext cx="576000" cy="38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26049FF-C079-EDB1-2C6A-F85BC943A41C}"/>
              </a:ext>
            </a:extLst>
          </p:cNvPr>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876633" y="1503785"/>
            <a:ext cx="540000" cy="185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59637AF-1571-92F5-E326-0884F16843CE}"/>
              </a:ext>
            </a:extLst>
          </p:cNvPr>
          <p:cNvPicPr>
            <a:picLocks noChangeAspect="1" noChangeArrowheads="1"/>
          </p:cNvPicPr>
          <p:nvPr/>
        </p:nvPicPr>
        <p:blipFill rotWithShape="1">
          <a:blip r:embed="rId76" cstate="screen">
            <a:extLst>
              <a:ext uri="{28A0092B-C50C-407E-A947-70E740481C1C}">
                <a14:useLocalDpi xmlns:a14="http://schemas.microsoft.com/office/drawing/2010/main"/>
              </a:ext>
            </a:extLst>
          </a:blip>
          <a:srcRect/>
          <a:stretch/>
        </p:blipFill>
        <p:spPr bwMode="auto">
          <a:xfrm>
            <a:off x="66397" y="2448267"/>
            <a:ext cx="576000" cy="1163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ivacy Policy - Semcon Sweden">
            <a:extLst>
              <a:ext uri="{FF2B5EF4-FFF2-40B4-BE49-F238E27FC236}">
                <a16:creationId xmlns:a16="http://schemas.microsoft.com/office/drawing/2014/main" id="{29E1AAB8-345B-6DB7-BEA4-D143F74C90F5}"/>
              </a:ext>
            </a:extLst>
          </p:cNvPr>
          <p:cNvPicPr>
            <a:picLocks noChangeAspect="1" noChangeArrowheads="1"/>
          </p:cNvPicPr>
          <p:nvPr/>
        </p:nvPicPr>
        <p:blipFill>
          <a:blip r:embed="rId77" cstate="screen">
            <a:extLst>
              <a:ext uri="{28A0092B-C50C-407E-A947-70E740481C1C}">
                <a14:useLocalDpi xmlns:a14="http://schemas.microsoft.com/office/drawing/2010/main"/>
              </a:ext>
            </a:extLst>
          </a:blip>
          <a:srcRect/>
          <a:stretch>
            <a:fillRect/>
          </a:stretch>
        </p:blipFill>
        <p:spPr bwMode="auto">
          <a:xfrm>
            <a:off x="1821707" y="2189636"/>
            <a:ext cx="540000" cy="150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7CC261A-10CF-D4F9-B19F-505801DD55E8}"/>
              </a:ext>
            </a:extLst>
          </p:cNvPr>
          <p:cNvPicPr>
            <a:picLocks noChangeAspect="1" noChangeArrowheads="1"/>
          </p:cNvPicPr>
          <p:nvPr/>
        </p:nvPicPr>
        <p:blipFill>
          <a:blip r:embed="rId78" cstate="screen">
            <a:extLst>
              <a:ext uri="{28A0092B-C50C-407E-A947-70E740481C1C}">
                <a14:useLocalDpi xmlns:a14="http://schemas.microsoft.com/office/drawing/2010/main"/>
              </a:ext>
            </a:extLst>
          </a:blip>
          <a:srcRect/>
          <a:stretch>
            <a:fillRect/>
          </a:stretch>
        </p:blipFill>
        <p:spPr bwMode="auto">
          <a:xfrm>
            <a:off x="984633" y="2094451"/>
            <a:ext cx="432000" cy="26622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descr="Celluminova - Liu Invest">
            <a:extLst>
              <a:ext uri="{FF2B5EF4-FFF2-40B4-BE49-F238E27FC236}">
                <a16:creationId xmlns:a16="http://schemas.microsoft.com/office/drawing/2014/main" id="{295CBE18-502D-7685-FE86-CCEDD2E25958}"/>
              </a:ext>
            </a:extLst>
          </p:cNvPr>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a:off x="1728441" y="5444138"/>
            <a:ext cx="540000" cy="139355"/>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8" descr="Get in touch with Disruptive Pharma!">
            <a:extLst>
              <a:ext uri="{FF2B5EF4-FFF2-40B4-BE49-F238E27FC236}">
                <a16:creationId xmlns:a16="http://schemas.microsoft.com/office/drawing/2014/main" id="{B1812C80-5DEE-92C5-E527-F16ADE0E8528}"/>
              </a:ext>
            </a:extLst>
          </p:cNvPr>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a:off x="4980059" y="5395778"/>
            <a:ext cx="576000" cy="18048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About - Flexpenser">
            <a:extLst>
              <a:ext uri="{FF2B5EF4-FFF2-40B4-BE49-F238E27FC236}">
                <a16:creationId xmlns:a16="http://schemas.microsoft.com/office/drawing/2014/main" id="{0698AB6A-1E9C-AAF5-1E5C-8D444F740176}"/>
              </a:ext>
            </a:extLst>
          </p:cNvPr>
          <p:cNvPicPr>
            <a:picLocks noChangeAspect="1" noChangeArrowheads="1"/>
          </p:cNvPicPr>
          <p:nvPr/>
        </p:nvPicPr>
        <p:blipFill>
          <a:blip r:embed="rId81" cstate="screen">
            <a:extLst>
              <a:ext uri="{28A0092B-C50C-407E-A947-70E740481C1C}">
                <a14:useLocalDpi xmlns:a14="http://schemas.microsoft.com/office/drawing/2010/main"/>
              </a:ext>
            </a:extLst>
          </a:blip>
          <a:srcRect/>
          <a:stretch>
            <a:fillRect/>
          </a:stretch>
        </p:blipFill>
        <p:spPr bwMode="auto">
          <a:xfrm>
            <a:off x="2511320" y="5759490"/>
            <a:ext cx="576000" cy="11475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8" descr="Smartcella">
            <a:extLst>
              <a:ext uri="{FF2B5EF4-FFF2-40B4-BE49-F238E27FC236}">
                <a16:creationId xmlns:a16="http://schemas.microsoft.com/office/drawing/2014/main" id="{6E80D8A1-2392-2707-C24A-255AB47004D5}"/>
              </a:ext>
            </a:extLst>
          </p:cNvPr>
          <p:cNvPicPr>
            <a:picLocks noChangeAspect="1" noChangeArrowheads="1"/>
          </p:cNvPicPr>
          <p:nvPr/>
        </p:nvPicPr>
        <p:blipFill>
          <a:blip r:embed="rId82" cstate="screen">
            <a:extLst>
              <a:ext uri="{28A0092B-C50C-407E-A947-70E740481C1C}">
                <a14:useLocalDpi xmlns:a14="http://schemas.microsoft.com/office/drawing/2010/main"/>
              </a:ext>
            </a:extLst>
          </a:blip>
          <a:srcRect/>
          <a:stretch>
            <a:fillRect/>
          </a:stretch>
        </p:blipFill>
        <p:spPr bwMode="auto">
          <a:xfrm>
            <a:off x="907965" y="6397503"/>
            <a:ext cx="612000" cy="14688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4">
            <a:extLst>
              <a:ext uri="{FF2B5EF4-FFF2-40B4-BE49-F238E27FC236}">
                <a16:creationId xmlns:a16="http://schemas.microsoft.com/office/drawing/2014/main" id="{7CB74260-F8CF-703A-DE53-FD8B4D6B056D}"/>
              </a:ext>
            </a:extLst>
          </p:cNvPr>
          <p:cNvPicPr>
            <a:picLocks noChangeAspect="1"/>
          </p:cNvPicPr>
          <p:nvPr/>
        </p:nvPicPr>
        <p:blipFill>
          <a:blip r:embed="rId83" cstate="screen">
            <a:extLst>
              <a:ext uri="{28A0092B-C50C-407E-A947-70E740481C1C}">
                <a14:useLocalDpi xmlns:a14="http://schemas.microsoft.com/office/drawing/2010/main"/>
              </a:ext>
            </a:extLst>
          </a:blip>
          <a:stretch>
            <a:fillRect/>
          </a:stretch>
        </p:blipFill>
        <p:spPr>
          <a:xfrm>
            <a:off x="2475320" y="6070503"/>
            <a:ext cx="612000" cy="94225"/>
          </a:xfrm>
          <a:prstGeom prst="rect">
            <a:avLst/>
          </a:prstGeom>
        </p:spPr>
      </p:pic>
      <p:sp>
        <p:nvSpPr>
          <p:cNvPr id="168" name="TextBox 167">
            <a:extLst>
              <a:ext uri="{FF2B5EF4-FFF2-40B4-BE49-F238E27FC236}">
                <a16:creationId xmlns:a16="http://schemas.microsoft.com/office/drawing/2014/main" id="{6C67CB3A-E049-3BE1-1EA0-6C21CB804BBC}"/>
              </a:ext>
            </a:extLst>
          </p:cNvPr>
          <p:cNvSpPr txBox="1"/>
          <p:nvPr/>
        </p:nvSpPr>
        <p:spPr>
          <a:xfrm>
            <a:off x="-31764" y="3440626"/>
            <a:ext cx="1197764" cy="246221"/>
          </a:xfrm>
          <a:prstGeom prst="rect">
            <a:avLst/>
          </a:prstGeom>
          <a:noFill/>
        </p:spPr>
        <p:txBody>
          <a:bodyPr wrap="none" rtlCol="0">
            <a:spAutoFit/>
          </a:bodyPr>
          <a:lstStyle/>
          <a:p>
            <a:r>
              <a:rPr lang="en-SE" sz="1000" b="1">
                <a:solidFill>
                  <a:schemeClr val="accent1"/>
                </a:solidFill>
              </a:rPr>
              <a:t>Campus Solna</a:t>
            </a:r>
          </a:p>
        </p:txBody>
      </p:sp>
      <p:sp>
        <p:nvSpPr>
          <p:cNvPr id="169" name="TextBox 168">
            <a:extLst>
              <a:ext uri="{FF2B5EF4-FFF2-40B4-BE49-F238E27FC236}">
                <a16:creationId xmlns:a16="http://schemas.microsoft.com/office/drawing/2014/main" id="{E0E6EE05-FBC6-5E94-7558-6CED737C9AC0}"/>
              </a:ext>
            </a:extLst>
          </p:cNvPr>
          <p:cNvSpPr txBox="1"/>
          <p:nvPr/>
        </p:nvSpPr>
        <p:spPr>
          <a:xfrm>
            <a:off x="-31764" y="2649332"/>
            <a:ext cx="2581978" cy="246221"/>
          </a:xfrm>
          <a:prstGeom prst="rect">
            <a:avLst/>
          </a:prstGeom>
          <a:noFill/>
        </p:spPr>
        <p:txBody>
          <a:bodyPr wrap="square" rtlCol="0">
            <a:spAutoFit/>
          </a:bodyPr>
          <a:lstStyle/>
          <a:p>
            <a:r>
              <a:rPr lang="en-SE" sz="1000" b="1" dirty="0">
                <a:solidFill>
                  <a:schemeClr val="accent1"/>
                </a:solidFill>
              </a:rPr>
              <a:t>Life City</a:t>
            </a:r>
          </a:p>
        </p:txBody>
      </p:sp>
      <p:pic>
        <p:nvPicPr>
          <p:cNvPr id="1040" name="Picture 16" descr="Umecrine Cognition SEK 35m Private Placement | Q3 2021 - Vator">
            <a:extLst>
              <a:ext uri="{FF2B5EF4-FFF2-40B4-BE49-F238E27FC236}">
                <a16:creationId xmlns:a16="http://schemas.microsoft.com/office/drawing/2014/main" id="{19B65226-E3D0-E2CC-5ABC-30CCE192C0C5}"/>
              </a:ext>
            </a:extLst>
          </p:cNvPr>
          <p:cNvPicPr>
            <a:picLocks noChangeAspect="1" noChangeArrowheads="1"/>
          </p:cNvPicPr>
          <p:nvPr/>
        </p:nvPicPr>
        <p:blipFill>
          <a:blip r:embed="rId84" cstate="screen">
            <a:extLst>
              <a:ext uri="{28A0092B-C50C-407E-A947-70E740481C1C}">
                <a14:useLocalDpi xmlns:a14="http://schemas.microsoft.com/office/drawing/2010/main"/>
              </a:ext>
            </a:extLst>
          </a:blip>
          <a:srcRect/>
          <a:stretch>
            <a:fillRect/>
          </a:stretch>
        </p:blipFill>
        <p:spPr bwMode="auto">
          <a:xfrm>
            <a:off x="9025499" y="6256504"/>
            <a:ext cx="540000" cy="195117"/>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8">
            <a:extLst>
              <a:ext uri="{FF2B5EF4-FFF2-40B4-BE49-F238E27FC236}">
                <a16:creationId xmlns:a16="http://schemas.microsoft.com/office/drawing/2014/main" id="{A4286FCB-8F9C-1598-5D60-049D875D66F3}"/>
              </a:ext>
            </a:extLst>
          </p:cNvPr>
          <p:cNvPicPr>
            <a:picLocks noChangeAspect="1" noChangeArrowheads="1"/>
          </p:cNvPicPr>
          <p:nvPr/>
        </p:nvPicPr>
        <p:blipFill>
          <a:blip r:embed="rId85" cstate="screen">
            <a:extLst>
              <a:ext uri="{28A0092B-C50C-407E-A947-70E740481C1C}">
                <a14:useLocalDpi xmlns:a14="http://schemas.microsoft.com/office/drawing/2010/main"/>
              </a:ext>
            </a:extLst>
          </a:blip>
          <a:srcRect/>
          <a:stretch>
            <a:fillRect/>
          </a:stretch>
        </p:blipFill>
        <p:spPr bwMode="auto">
          <a:xfrm>
            <a:off x="8289575" y="5938862"/>
            <a:ext cx="504000" cy="27096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73" descr="A blue and purple logo&#10;&#10;Description automatically generated">
            <a:extLst>
              <a:ext uri="{FF2B5EF4-FFF2-40B4-BE49-F238E27FC236}">
                <a16:creationId xmlns:a16="http://schemas.microsoft.com/office/drawing/2014/main" id="{45BAE2B7-6AC0-701E-CB7F-FF475AC833B1}"/>
              </a:ext>
            </a:extLst>
          </p:cNvPr>
          <p:cNvPicPr>
            <a:picLocks noChangeAspect="1"/>
          </p:cNvPicPr>
          <p:nvPr/>
        </p:nvPicPr>
        <p:blipFill>
          <a:blip r:embed="rId86" cstate="screen">
            <a:extLst>
              <a:ext uri="{28A0092B-C50C-407E-A947-70E740481C1C}">
                <a14:useLocalDpi xmlns:a14="http://schemas.microsoft.com/office/drawing/2010/main"/>
              </a:ext>
            </a:extLst>
          </a:blip>
          <a:stretch>
            <a:fillRect/>
          </a:stretch>
        </p:blipFill>
        <p:spPr>
          <a:xfrm>
            <a:off x="7462807" y="5268123"/>
            <a:ext cx="540000" cy="324000"/>
          </a:xfrm>
          <a:prstGeom prst="rect">
            <a:avLst/>
          </a:prstGeom>
        </p:spPr>
      </p:pic>
      <p:sp>
        <p:nvSpPr>
          <p:cNvPr id="151" name="Rectangle 150">
            <a:extLst>
              <a:ext uri="{FF2B5EF4-FFF2-40B4-BE49-F238E27FC236}">
                <a16:creationId xmlns:a16="http://schemas.microsoft.com/office/drawing/2014/main" id="{4E060B4C-272A-333C-92BE-D0B44B330640}"/>
              </a:ext>
            </a:extLst>
          </p:cNvPr>
          <p:cNvSpPr/>
          <p:nvPr/>
        </p:nvSpPr>
        <p:spPr>
          <a:xfrm>
            <a:off x="10875704" y="236278"/>
            <a:ext cx="612000" cy="19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3" name="Rectangle 132">
            <a:extLst>
              <a:ext uri="{FF2B5EF4-FFF2-40B4-BE49-F238E27FC236}">
                <a16:creationId xmlns:a16="http://schemas.microsoft.com/office/drawing/2014/main" id="{473F41CE-0CDA-40F1-AD33-B6B007219C69}"/>
              </a:ext>
            </a:extLst>
          </p:cNvPr>
          <p:cNvSpPr/>
          <p:nvPr/>
        </p:nvSpPr>
        <p:spPr>
          <a:xfrm>
            <a:off x="9736429" y="1044136"/>
            <a:ext cx="674528" cy="523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2" name="Picture 11" descr="A logo with green leaves&#10;&#10;Description automatically generated">
            <a:extLst>
              <a:ext uri="{FF2B5EF4-FFF2-40B4-BE49-F238E27FC236}">
                <a16:creationId xmlns:a16="http://schemas.microsoft.com/office/drawing/2014/main" id="{07FF193B-853F-DD57-1917-48A014CAF227}"/>
              </a:ext>
            </a:extLst>
          </p:cNvPr>
          <p:cNvPicPr>
            <a:picLocks noChangeAspect="1"/>
          </p:cNvPicPr>
          <p:nvPr/>
        </p:nvPicPr>
        <p:blipFill>
          <a:blip r:embed="rId87" cstate="screen">
            <a:extLst>
              <a:ext uri="{28A0092B-C50C-407E-A947-70E740481C1C}">
                <a14:useLocalDpi xmlns:a14="http://schemas.microsoft.com/office/drawing/2010/main"/>
              </a:ext>
            </a:extLst>
          </a:blip>
          <a:stretch>
            <a:fillRect/>
          </a:stretch>
        </p:blipFill>
        <p:spPr>
          <a:xfrm>
            <a:off x="9509802" y="2995543"/>
            <a:ext cx="618755" cy="218244"/>
          </a:xfrm>
          <a:prstGeom prst="rect">
            <a:avLst/>
          </a:prstGeom>
        </p:spPr>
      </p:pic>
      <p:pic>
        <p:nvPicPr>
          <p:cNvPr id="13" name="Picture 12" descr="A black background with blue text&#10;&#10;Description automatically generated">
            <a:extLst>
              <a:ext uri="{FF2B5EF4-FFF2-40B4-BE49-F238E27FC236}">
                <a16:creationId xmlns:a16="http://schemas.microsoft.com/office/drawing/2014/main" id="{193BEE1A-CD35-3256-659A-13D6ED62CCD2}"/>
              </a:ext>
            </a:extLst>
          </p:cNvPr>
          <p:cNvPicPr>
            <a:picLocks noChangeAspect="1"/>
          </p:cNvPicPr>
          <p:nvPr/>
        </p:nvPicPr>
        <p:blipFill>
          <a:blip r:embed="rId88" cstate="screen">
            <a:extLst>
              <a:ext uri="{28A0092B-C50C-407E-A947-70E740481C1C}">
                <a14:useLocalDpi xmlns:a14="http://schemas.microsoft.com/office/drawing/2010/main"/>
              </a:ext>
            </a:extLst>
          </a:blip>
          <a:stretch>
            <a:fillRect/>
          </a:stretch>
        </p:blipFill>
        <p:spPr>
          <a:xfrm>
            <a:off x="9573881" y="3535576"/>
            <a:ext cx="577121" cy="231016"/>
          </a:xfrm>
          <a:prstGeom prst="rect">
            <a:avLst/>
          </a:prstGeom>
        </p:spPr>
      </p:pic>
      <p:pic>
        <p:nvPicPr>
          <p:cNvPr id="26" name="Picture 25" descr="A blue and red logo&#10;&#10;Description automatically generated">
            <a:extLst>
              <a:ext uri="{FF2B5EF4-FFF2-40B4-BE49-F238E27FC236}">
                <a16:creationId xmlns:a16="http://schemas.microsoft.com/office/drawing/2014/main" id="{EA09DAB9-9C95-2444-922A-D7E7B409C87B}"/>
              </a:ext>
            </a:extLst>
          </p:cNvPr>
          <p:cNvPicPr>
            <a:picLocks noChangeAspect="1"/>
          </p:cNvPicPr>
          <p:nvPr/>
        </p:nvPicPr>
        <p:blipFill>
          <a:blip r:embed="rId89" cstate="screen">
            <a:extLst>
              <a:ext uri="{28A0092B-C50C-407E-A947-70E740481C1C}">
                <a14:useLocalDpi xmlns:a14="http://schemas.microsoft.com/office/drawing/2010/main"/>
              </a:ext>
            </a:extLst>
          </a:blip>
          <a:stretch>
            <a:fillRect/>
          </a:stretch>
        </p:blipFill>
        <p:spPr>
          <a:xfrm>
            <a:off x="10410730" y="576659"/>
            <a:ext cx="540000" cy="99788"/>
          </a:xfrm>
          <a:prstGeom prst="rect">
            <a:avLst/>
          </a:prstGeom>
        </p:spPr>
      </p:pic>
      <p:pic>
        <p:nvPicPr>
          <p:cNvPr id="29" name="Graphic 28">
            <a:extLst>
              <a:ext uri="{FF2B5EF4-FFF2-40B4-BE49-F238E27FC236}">
                <a16:creationId xmlns:a16="http://schemas.microsoft.com/office/drawing/2014/main" id="{070A0E01-5365-3ED1-D5C2-2854502BF91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1356514" y="1754200"/>
            <a:ext cx="540000" cy="83618"/>
          </a:xfrm>
          <a:prstGeom prst="rect">
            <a:avLst/>
          </a:prstGeom>
        </p:spPr>
      </p:pic>
      <p:pic>
        <p:nvPicPr>
          <p:cNvPr id="32" name="Picture 31" descr="A blue circle with black background&#10;&#10;Description automatically generated">
            <a:extLst>
              <a:ext uri="{FF2B5EF4-FFF2-40B4-BE49-F238E27FC236}">
                <a16:creationId xmlns:a16="http://schemas.microsoft.com/office/drawing/2014/main" id="{0B339510-DD05-A5D3-BF7C-9EB9466A26CA}"/>
              </a:ext>
            </a:extLst>
          </p:cNvPr>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11333913" y="1472194"/>
            <a:ext cx="540000" cy="110995"/>
          </a:xfrm>
          <a:prstGeom prst="rect">
            <a:avLst/>
          </a:prstGeom>
        </p:spPr>
      </p:pic>
      <p:pic>
        <p:nvPicPr>
          <p:cNvPr id="34" name="Picture 33">
            <a:extLst>
              <a:ext uri="{FF2B5EF4-FFF2-40B4-BE49-F238E27FC236}">
                <a16:creationId xmlns:a16="http://schemas.microsoft.com/office/drawing/2014/main" id="{18601AA4-A24B-3799-020F-3ADFDE1CC418}"/>
              </a:ext>
            </a:extLst>
          </p:cNvPr>
          <p:cNvPicPr>
            <a:picLocks noChangeAspect="1"/>
          </p:cNvPicPr>
          <p:nvPr/>
        </p:nvPicPr>
        <p:blipFill>
          <a:blip r:embed="rId93" cstate="screen">
            <a:extLst>
              <a:ext uri="{28A0092B-C50C-407E-A947-70E740481C1C}">
                <a14:useLocalDpi xmlns:a14="http://schemas.microsoft.com/office/drawing/2010/main"/>
              </a:ext>
            </a:extLst>
          </a:blip>
          <a:stretch>
            <a:fillRect/>
          </a:stretch>
        </p:blipFill>
        <p:spPr>
          <a:xfrm>
            <a:off x="9533693" y="2578193"/>
            <a:ext cx="540000" cy="77779"/>
          </a:xfrm>
          <a:prstGeom prst="rect">
            <a:avLst/>
          </a:prstGeom>
        </p:spPr>
      </p:pic>
      <p:pic>
        <p:nvPicPr>
          <p:cNvPr id="37" name="Picture 36" descr="A black and grey logo&#10;&#10;Description automatically generated">
            <a:extLst>
              <a:ext uri="{FF2B5EF4-FFF2-40B4-BE49-F238E27FC236}">
                <a16:creationId xmlns:a16="http://schemas.microsoft.com/office/drawing/2014/main" id="{AB827124-A5F3-BBB9-4CA4-BA3F246AA5C7}"/>
              </a:ext>
            </a:extLst>
          </p:cNvPr>
          <p:cNvPicPr>
            <a:picLocks noChangeAspect="1"/>
          </p:cNvPicPr>
          <p:nvPr/>
        </p:nvPicPr>
        <p:blipFill>
          <a:blip r:embed="rId94" cstate="screen">
            <a:extLst>
              <a:ext uri="{28A0092B-C50C-407E-A947-70E740481C1C}">
                <a14:useLocalDpi xmlns:a14="http://schemas.microsoft.com/office/drawing/2010/main"/>
              </a:ext>
            </a:extLst>
          </a:blip>
          <a:stretch>
            <a:fillRect/>
          </a:stretch>
        </p:blipFill>
        <p:spPr>
          <a:xfrm>
            <a:off x="11352774" y="3826074"/>
            <a:ext cx="540000" cy="111507"/>
          </a:xfrm>
          <a:prstGeom prst="rect">
            <a:avLst/>
          </a:prstGeom>
        </p:spPr>
      </p:pic>
      <p:pic>
        <p:nvPicPr>
          <p:cNvPr id="39" name="Picture 38" descr="A black text on a white background&#10;&#10;Description automatically generated">
            <a:extLst>
              <a:ext uri="{FF2B5EF4-FFF2-40B4-BE49-F238E27FC236}">
                <a16:creationId xmlns:a16="http://schemas.microsoft.com/office/drawing/2014/main" id="{AE81FCB8-3536-5900-57FB-68443C0A6178}"/>
              </a:ext>
            </a:extLst>
          </p:cNvPr>
          <p:cNvPicPr>
            <a:picLocks noChangeAspect="1"/>
          </p:cNvPicPr>
          <p:nvPr/>
        </p:nvPicPr>
        <p:blipFill rotWithShape="1">
          <a:blip r:embed="rId95" cstate="screen">
            <a:extLst>
              <a:ext uri="{28A0092B-C50C-407E-A947-70E740481C1C}">
                <a14:useLocalDpi xmlns:a14="http://schemas.microsoft.com/office/drawing/2010/main"/>
              </a:ext>
            </a:extLst>
          </a:blip>
          <a:srcRect/>
          <a:stretch/>
        </p:blipFill>
        <p:spPr>
          <a:xfrm>
            <a:off x="11339744" y="3600198"/>
            <a:ext cx="612000" cy="97217"/>
          </a:xfrm>
          <a:prstGeom prst="rect">
            <a:avLst/>
          </a:prstGeom>
        </p:spPr>
      </p:pic>
      <p:pic>
        <p:nvPicPr>
          <p:cNvPr id="87" name="Picture 86" descr="A blue circle with white text&#10;&#10;Description automatically generated">
            <a:extLst>
              <a:ext uri="{FF2B5EF4-FFF2-40B4-BE49-F238E27FC236}">
                <a16:creationId xmlns:a16="http://schemas.microsoft.com/office/drawing/2014/main" id="{69908A17-6E0D-9974-D21A-7AB58405E1CD}"/>
              </a:ext>
            </a:extLst>
          </p:cNvPr>
          <p:cNvPicPr>
            <a:picLocks noChangeAspect="1"/>
          </p:cNvPicPr>
          <p:nvPr/>
        </p:nvPicPr>
        <p:blipFill>
          <a:blip r:embed="rId96" cstate="screen">
            <a:extLst>
              <a:ext uri="{28A0092B-C50C-407E-A947-70E740481C1C}">
                <a14:useLocalDpi xmlns:a14="http://schemas.microsoft.com/office/drawing/2010/main"/>
              </a:ext>
            </a:extLst>
          </a:blip>
          <a:stretch>
            <a:fillRect/>
          </a:stretch>
        </p:blipFill>
        <p:spPr>
          <a:xfrm>
            <a:off x="9551707" y="812611"/>
            <a:ext cx="537858" cy="226199"/>
          </a:xfrm>
          <a:prstGeom prst="rect">
            <a:avLst/>
          </a:prstGeom>
        </p:spPr>
      </p:pic>
      <p:pic>
        <p:nvPicPr>
          <p:cNvPr id="90" name="Picture 89" descr="A black and white sign with white text&#10;&#10;Description automatically generated">
            <a:extLst>
              <a:ext uri="{FF2B5EF4-FFF2-40B4-BE49-F238E27FC236}">
                <a16:creationId xmlns:a16="http://schemas.microsoft.com/office/drawing/2014/main" id="{C25E5E21-99CF-25B0-BA9A-A106005AA61E}"/>
              </a:ext>
            </a:extLst>
          </p:cNvPr>
          <p:cNvPicPr>
            <a:picLocks noChangeAspect="1"/>
          </p:cNvPicPr>
          <p:nvPr/>
        </p:nvPicPr>
        <p:blipFill>
          <a:blip r:embed="rId97" cstate="screen">
            <a:extLst>
              <a:ext uri="{28A0092B-C50C-407E-A947-70E740481C1C}">
                <a14:useLocalDpi xmlns:a14="http://schemas.microsoft.com/office/drawing/2010/main"/>
              </a:ext>
            </a:extLst>
          </a:blip>
          <a:stretch>
            <a:fillRect/>
          </a:stretch>
        </p:blipFill>
        <p:spPr>
          <a:xfrm>
            <a:off x="9546257" y="1983154"/>
            <a:ext cx="540000" cy="147826"/>
          </a:xfrm>
          <a:prstGeom prst="rect">
            <a:avLst/>
          </a:prstGeom>
        </p:spPr>
      </p:pic>
      <p:pic>
        <p:nvPicPr>
          <p:cNvPr id="91" name="Picture 90" descr="A black background with grey letters&#10;&#10;Description automatically generated">
            <a:extLst>
              <a:ext uri="{FF2B5EF4-FFF2-40B4-BE49-F238E27FC236}">
                <a16:creationId xmlns:a16="http://schemas.microsoft.com/office/drawing/2014/main" id="{6348DDF5-71DB-4DBB-3B47-0CAE9E29FCA0}"/>
              </a:ext>
            </a:extLst>
          </p:cNvPr>
          <p:cNvPicPr>
            <a:picLocks noChangeAspect="1"/>
          </p:cNvPicPr>
          <p:nvPr/>
        </p:nvPicPr>
        <p:blipFill>
          <a:blip r:embed="rId98" cstate="screen">
            <a:extLst>
              <a:ext uri="{28A0092B-C50C-407E-A947-70E740481C1C}">
                <a14:useLocalDpi xmlns:a14="http://schemas.microsoft.com/office/drawing/2010/main"/>
              </a:ext>
            </a:extLst>
          </a:blip>
          <a:stretch>
            <a:fillRect/>
          </a:stretch>
        </p:blipFill>
        <p:spPr>
          <a:xfrm>
            <a:off x="3286957" y="6015425"/>
            <a:ext cx="707362" cy="198270"/>
          </a:xfrm>
          <a:prstGeom prst="rect">
            <a:avLst/>
          </a:prstGeom>
        </p:spPr>
      </p:pic>
      <p:pic>
        <p:nvPicPr>
          <p:cNvPr id="92" name="Graphic 91">
            <a:extLst>
              <a:ext uri="{FF2B5EF4-FFF2-40B4-BE49-F238E27FC236}">
                <a16:creationId xmlns:a16="http://schemas.microsoft.com/office/drawing/2014/main" id="{F3768B47-8C40-1126-FB0B-678AF278438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10575471" y="3340950"/>
            <a:ext cx="491453" cy="121723"/>
          </a:xfrm>
          <a:prstGeom prst="rect">
            <a:avLst/>
          </a:prstGeom>
        </p:spPr>
      </p:pic>
      <p:pic>
        <p:nvPicPr>
          <p:cNvPr id="94" name="Picture 93">
            <a:extLst>
              <a:ext uri="{FF2B5EF4-FFF2-40B4-BE49-F238E27FC236}">
                <a16:creationId xmlns:a16="http://schemas.microsoft.com/office/drawing/2014/main" id="{D89C87C3-9CBE-2246-A47B-09A0538442D3}"/>
              </a:ext>
            </a:extLst>
          </p:cNvPr>
          <p:cNvPicPr>
            <a:picLocks noChangeAspect="1"/>
          </p:cNvPicPr>
          <p:nvPr/>
        </p:nvPicPr>
        <p:blipFill>
          <a:blip r:embed="rId101" cstate="screen">
            <a:extLst>
              <a:ext uri="{28A0092B-C50C-407E-A947-70E740481C1C}">
                <a14:useLocalDpi xmlns:a14="http://schemas.microsoft.com/office/drawing/2010/main"/>
              </a:ext>
            </a:extLst>
          </a:blip>
          <a:stretch>
            <a:fillRect/>
          </a:stretch>
        </p:blipFill>
        <p:spPr>
          <a:xfrm>
            <a:off x="11326806" y="2182712"/>
            <a:ext cx="539954" cy="260865"/>
          </a:xfrm>
          <a:prstGeom prst="rect">
            <a:avLst/>
          </a:prstGeom>
        </p:spPr>
      </p:pic>
      <p:pic>
        <p:nvPicPr>
          <p:cNvPr id="101" name="Picture 100" descr="A logo with a red circle and a red circle&#10;&#10;Description automatically generated">
            <a:extLst>
              <a:ext uri="{FF2B5EF4-FFF2-40B4-BE49-F238E27FC236}">
                <a16:creationId xmlns:a16="http://schemas.microsoft.com/office/drawing/2014/main" id="{47AB7F9A-2DE7-1BED-6DBC-3B290A9E65DC}"/>
              </a:ext>
            </a:extLst>
          </p:cNvPr>
          <p:cNvPicPr>
            <a:picLocks noChangeAspect="1"/>
          </p:cNvPicPr>
          <p:nvPr/>
        </p:nvPicPr>
        <p:blipFill>
          <a:blip r:embed="rId102" cstate="screen">
            <a:extLst>
              <a:ext uri="{28A0092B-C50C-407E-A947-70E740481C1C}">
                <a14:useLocalDpi xmlns:a14="http://schemas.microsoft.com/office/drawing/2010/main"/>
              </a:ext>
            </a:extLst>
          </a:blip>
          <a:stretch>
            <a:fillRect/>
          </a:stretch>
        </p:blipFill>
        <p:spPr>
          <a:xfrm>
            <a:off x="11348488" y="2572121"/>
            <a:ext cx="537859" cy="164815"/>
          </a:xfrm>
          <a:prstGeom prst="rect">
            <a:avLst/>
          </a:prstGeom>
        </p:spPr>
      </p:pic>
      <p:pic>
        <p:nvPicPr>
          <p:cNvPr id="113" name="Picture 112" descr="A black and white logo&#10;&#10;Description automatically generated">
            <a:extLst>
              <a:ext uri="{FF2B5EF4-FFF2-40B4-BE49-F238E27FC236}">
                <a16:creationId xmlns:a16="http://schemas.microsoft.com/office/drawing/2014/main" id="{3EEDDEEE-494A-11A1-33B2-88A52C054139}"/>
              </a:ext>
            </a:extLst>
          </p:cNvPr>
          <p:cNvPicPr>
            <a:picLocks noChangeAspect="1"/>
          </p:cNvPicPr>
          <p:nvPr/>
        </p:nvPicPr>
        <p:blipFill rotWithShape="1">
          <a:blip r:embed="rId103" cstate="screen">
            <a:extLst>
              <a:ext uri="{28A0092B-C50C-407E-A947-70E740481C1C}">
                <a14:useLocalDpi xmlns:a14="http://schemas.microsoft.com/office/drawing/2010/main"/>
              </a:ext>
            </a:extLst>
          </a:blip>
          <a:srcRect/>
          <a:stretch/>
        </p:blipFill>
        <p:spPr>
          <a:xfrm>
            <a:off x="44438" y="1820411"/>
            <a:ext cx="529720" cy="179588"/>
          </a:xfrm>
          <a:prstGeom prst="rect">
            <a:avLst/>
          </a:prstGeom>
        </p:spPr>
      </p:pic>
      <p:pic>
        <p:nvPicPr>
          <p:cNvPr id="114" name="Picture 113">
            <a:extLst>
              <a:ext uri="{FF2B5EF4-FFF2-40B4-BE49-F238E27FC236}">
                <a16:creationId xmlns:a16="http://schemas.microsoft.com/office/drawing/2014/main" id="{C3408924-3C16-42EF-932A-DA47ADC0D0D7}"/>
              </a:ext>
            </a:extLst>
          </p:cNvPr>
          <p:cNvPicPr>
            <a:picLocks noChangeAspect="1"/>
          </p:cNvPicPr>
          <p:nvPr/>
        </p:nvPicPr>
        <p:blipFill>
          <a:blip r:embed="rId104" cstate="screen">
            <a:extLst>
              <a:ext uri="{28A0092B-C50C-407E-A947-70E740481C1C}">
                <a14:useLocalDpi xmlns:a14="http://schemas.microsoft.com/office/drawing/2010/main"/>
              </a:ext>
            </a:extLst>
          </a:blip>
          <a:stretch>
            <a:fillRect/>
          </a:stretch>
        </p:blipFill>
        <p:spPr>
          <a:xfrm>
            <a:off x="10457238" y="3848146"/>
            <a:ext cx="572677" cy="94839"/>
          </a:xfrm>
          <a:prstGeom prst="rect">
            <a:avLst/>
          </a:prstGeom>
        </p:spPr>
      </p:pic>
      <p:pic>
        <p:nvPicPr>
          <p:cNvPr id="116" name="Picture 115" descr="A blue and black logo&#10;&#10;Description automatically generated">
            <a:extLst>
              <a:ext uri="{FF2B5EF4-FFF2-40B4-BE49-F238E27FC236}">
                <a16:creationId xmlns:a16="http://schemas.microsoft.com/office/drawing/2014/main" id="{9BF2A2AA-703C-7F98-70A3-9571E1EE7374}"/>
              </a:ext>
            </a:extLst>
          </p:cNvPr>
          <p:cNvPicPr>
            <a:picLocks noChangeAspect="1"/>
          </p:cNvPicPr>
          <p:nvPr/>
        </p:nvPicPr>
        <p:blipFill>
          <a:blip r:embed="rId105" cstate="screen">
            <a:extLst>
              <a:ext uri="{28A0092B-C50C-407E-A947-70E740481C1C}">
                <a14:useLocalDpi xmlns:a14="http://schemas.microsoft.com/office/drawing/2010/main"/>
              </a:ext>
            </a:extLst>
          </a:blip>
          <a:stretch>
            <a:fillRect/>
          </a:stretch>
        </p:blipFill>
        <p:spPr>
          <a:xfrm>
            <a:off x="9540558" y="1754342"/>
            <a:ext cx="540000" cy="109553"/>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884D30E8-6B88-8AB2-1D52-10C291041034}"/>
              </a:ext>
            </a:extLst>
          </p:cNvPr>
          <p:cNvPicPr>
            <a:picLocks noChangeAspect="1"/>
          </p:cNvPicPr>
          <p:nvPr/>
        </p:nvPicPr>
        <p:blipFill>
          <a:blip r:embed="rId106" cstate="screen">
            <a:extLst>
              <a:ext uri="{28A0092B-C50C-407E-A947-70E740481C1C}">
                <a14:useLocalDpi xmlns:a14="http://schemas.microsoft.com/office/drawing/2010/main"/>
              </a:ext>
            </a:extLst>
          </a:blip>
          <a:stretch>
            <a:fillRect/>
          </a:stretch>
        </p:blipFill>
        <p:spPr>
          <a:xfrm>
            <a:off x="10390909" y="815525"/>
            <a:ext cx="576000" cy="137657"/>
          </a:xfrm>
          <a:prstGeom prst="rect">
            <a:avLst/>
          </a:prstGeom>
        </p:spPr>
      </p:pic>
      <p:pic>
        <p:nvPicPr>
          <p:cNvPr id="119" name="Picture 118" descr="A blue and black logo&#10;&#10;Description automatically generated">
            <a:extLst>
              <a:ext uri="{FF2B5EF4-FFF2-40B4-BE49-F238E27FC236}">
                <a16:creationId xmlns:a16="http://schemas.microsoft.com/office/drawing/2014/main" id="{0ED644A9-96C7-EA85-BE9F-235954086082}"/>
              </a:ext>
            </a:extLst>
          </p:cNvPr>
          <p:cNvPicPr>
            <a:picLocks noChangeAspect="1"/>
          </p:cNvPicPr>
          <p:nvPr/>
        </p:nvPicPr>
        <p:blipFill>
          <a:blip r:embed="rId107" cstate="screen">
            <a:extLst>
              <a:ext uri="{28A0092B-C50C-407E-A947-70E740481C1C}">
                <a14:useLocalDpi xmlns:a14="http://schemas.microsoft.com/office/drawing/2010/main"/>
              </a:ext>
            </a:extLst>
          </a:blip>
          <a:stretch>
            <a:fillRect/>
          </a:stretch>
        </p:blipFill>
        <p:spPr>
          <a:xfrm>
            <a:off x="9522558" y="3258841"/>
            <a:ext cx="576000" cy="205875"/>
          </a:xfrm>
          <a:prstGeom prst="rect">
            <a:avLst/>
          </a:prstGeom>
        </p:spPr>
      </p:pic>
      <p:pic>
        <p:nvPicPr>
          <p:cNvPr id="127" name="Picture 126" descr="A white letters on a black background&#10;&#10;Description automatically generated">
            <a:extLst>
              <a:ext uri="{FF2B5EF4-FFF2-40B4-BE49-F238E27FC236}">
                <a16:creationId xmlns:a16="http://schemas.microsoft.com/office/drawing/2014/main" id="{64F1C068-8F30-4253-D725-73228FC6F3A3}"/>
              </a:ext>
            </a:extLst>
          </p:cNvPr>
          <p:cNvPicPr>
            <a:picLocks noChangeAspect="1"/>
          </p:cNvPicPr>
          <p:nvPr/>
        </p:nvPicPr>
        <p:blipFill>
          <a:blip r:embed="rId108" cstate="screen">
            <a:extLst>
              <a:ext uri="{28A0092B-C50C-407E-A947-70E740481C1C}">
                <a14:useLocalDpi xmlns:a14="http://schemas.microsoft.com/office/drawing/2010/main"/>
              </a:ext>
            </a:extLst>
          </a:blip>
          <a:stretch>
            <a:fillRect/>
          </a:stretch>
        </p:blipFill>
        <p:spPr>
          <a:xfrm>
            <a:off x="11383342" y="2833732"/>
            <a:ext cx="540000" cy="125741"/>
          </a:xfrm>
          <a:prstGeom prst="rect">
            <a:avLst/>
          </a:prstGeom>
        </p:spPr>
      </p:pic>
      <p:pic>
        <p:nvPicPr>
          <p:cNvPr id="128" name="Picture 127" descr="A logo for a company&#10;&#10;Description automatically generated">
            <a:extLst>
              <a:ext uri="{FF2B5EF4-FFF2-40B4-BE49-F238E27FC236}">
                <a16:creationId xmlns:a16="http://schemas.microsoft.com/office/drawing/2014/main" id="{F0F938E1-05A9-9E5B-7A8A-344930F906F2}"/>
              </a:ext>
            </a:extLst>
          </p:cNvPr>
          <p:cNvPicPr>
            <a:picLocks noChangeAspect="1"/>
          </p:cNvPicPr>
          <p:nvPr/>
        </p:nvPicPr>
        <p:blipFill>
          <a:blip r:embed="rId109" cstate="screen">
            <a:extLst>
              <a:ext uri="{28A0092B-C50C-407E-A947-70E740481C1C}">
                <a14:useLocalDpi xmlns:a14="http://schemas.microsoft.com/office/drawing/2010/main"/>
              </a:ext>
            </a:extLst>
          </a:blip>
          <a:stretch>
            <a:fillRect/>
          </a:stretch>
        </p:blipFill>
        <p:spPr>
          <a:xfrm>
            <a:off x="11470390" y="458265"/>
            <a:ext cx="313509" cy="318565"/>
          </a:xfrm>
          <a:prstGeom prst="rect">
            <a:avLst/>
          </a:prstGeom>
        </p:spPr>
      </p:pic>
      <p:pic>
        <p:nvPicPr>
          <p:cNvPr id="131" name="Picture 130" descr="A blue and green logo&#10;&#10;Description automatically generated">
            <a:extLst>
              <a:ext uri="{FF2B5EF4-FFF2-40B4-BE49-F238E27FC236}">
                <a16:creationId xmlns:a16="http://schemas.microsoft.com/office/drawing/2014/main" id="{E3961401-06F9-ED40-143B-317A2FD3DD2C}"/>
              </a:ext>
            </a:extLst>
          </p:cNvPr>
          <p:cNvPicPr>
            <a:picLocks noChangeAspect="1"/>
          </p:cNvPicPr>
          <p:nvPr/>
        </p:nvPicPr>
        <p:blipFill>
          <a:blip r:embed="rId110" cstate="screen">
            <a:extLst>
              <a:ext uri="{28A0092B-C50C-407E-A947-70E740481C1C}">
                <a14:useLocalDpi xmlns:a14="http://schemas.microsoft.com/office/drawing/2010/main"/>
              </a:ext>
            </a:extLst>
          </a:blip>
          <a:stretch>
            <a:fillRect/>
          </a:stretch>
        </p:blipFill>
        <p:spPr>
          <a:xfrm>
            <a:off x="9705778" y="129964"/>
            <a:ext cx="292415" cy="281612"/>
          </a:xfrm>
          <a:prstGeom prst="rect">
            <a:avLst/>
          </a:prstGeom>
        </p:spPr>
      </p:pic>
      <p:pic>
        <p:nvPicPr>
          <p:cNvPr id="132" name="Picture 131" descr="A close up of a logo&#10;&#10;Description automatically generated">
            <a:extLst>
              <a:ext uri="{FF2B5EF4-FFF2-40B4-BE49-F238E27FC236}">
                <a16:creationId xmlns:a16="http://schemas.microsoft.com/office/drawing/2014/main" id="{71BBE5DF-5257-DC7C-1871-871876C3A0B3}"/>
              </a:ext>
            </a:extLst>
          </p:cNvPr>
          <p:cNvPicPr>
            <a:picLocks noChangeAspect="1"/>
          </p:cNvPicPr>
          <p:nvPr/>
        </p:nvPicPr>
        <p:blipFill>
          <a:blip r:embed="rId111" cstate="screen">
            <a:extLst>
              <a:ext uri="{28A0092B-C50C-407E-A947-70E740481C1C}">
                <a14:useLocalDpi xmlns:a14="http://schemas.microsoft.com/office/drawing/2010/main"/>
              </a:ext>
            </a:extLst>
          </a:blip>
          <a:stretch>
            <a:fillRect/>
          </a:stretch>
        </p:blipFill>
        <p:spPr>
          <a:xfrm>
            <a:off x="11294023" y="223681"/>
            <a:ext cx="564583" cy="125046"/>
          </a:xfrm>
          <a:prstGeom prst="rect">
            <a:avLst/>
          </a:prstGeom>
        </p:spPr>
      </p:pic>
      <p:pic>
        <p:nvPicPr>
          <p:cNvPr id="1038" name="Picture 14" descr="Bluefish Group – Bluefish Pharmaceuticals">
            <a:extLst>
              <a:ext uri="{FF2B5EF4-FFF2-40B4-BE49-F238E27FC236}">
                <a16:creationId xmlns:a16="http://schemas.microsoft.com/office/drawing/2014/main" id="{2CF41B7D-FC11-D1F8-6BE4-404DFB5C635B}"/>
              </a:ext>
            </a:extLst>
          </p:cNvPr>
          <p:cNvPicPr>
            <a:picLocks noChangeAspect="1" noChangeArrowheads="1"/>
          </p:cNvPicPr>
          <p:nvPr/>
        </p:nvPicPr>
        <p:blipFill>
          <a:blip r:embed="rId112" cstate="screen">
            <a:extLst>
              <a:ext uri="{28A0092B-C50C-407E-A947-70E740481C1C}">
                <a14:useLocalDpi xmlns:a14="http://schemas.microsoft.com/office/drawing/2010/main"/>
              </a:ext>
            </a:extLst>
          </a:blip>
          <a:srcRect/>
          <a:stretch>
            <a:fillRect/>
          </a:stretch>
        </p:blipFill>
        <p:spPr bwMode="auto">
          <a:xfrm>
            <a:off x="11411524" y="776211"/>
            <a:ext cx="432000" cy="272160"/>
          </a:xfrm>
          <a:prstGeom prst="rect">
            <a:avLst/>
          </a:prstGeom>
          <a:noFill/>
          <a:extLst>
            <a:ext uri="{909E8E84-426E-40DD-AFC4-6F175D3DCCD1}">
              <a14:hiddenFill xmlns:a14="http://schemas.microsoft.com/office/drawing/2010/main">
                <a:solidFill>
                  <a:srgbClr val="FFFFFF"/>
                </a:solidFill>
              </a14:hiddenFill>
            </a:ext>
          </a:extLst>
        </p:spPr>
      </p:pic>
      <p:pic>
        <p:nvPicPr>
          <p:cNvPr id="171" name="Bildobjekt 12">
            <a:extLst>
              <a:ext uri="{FF2B5EF4-FFF2-40B4-BE49-F238E27FC236}">
                <a16:creationId xmlns:a16="http://schemas.microsoft.com/office/drawing/2014/main" id="{CF1DEC89-1EEA-DBDD-BFAB-C1381C1B2675}"/>
              </a:ext>
            </a:extLst>
          </p:cNvPr>
          <p:cNvPicPr>
            <a:picLocks noChangeAspect="1"/>
          </p:cNvPicPr>
          <p:nvPr/>
        </p:nvPicPr>
        <p:blipFill>
          <a:blip r:embed="rId113" cstate="screen">
            <a:extLst>
              <a:ext uri="{28A0092B-C50C-407E-A947-70E740481C1C}">
                <a14:useLocalDpi xmlns:a14="http://schemas.microsoft.com/office/drawing/2010/main"/>
              </a:ext>
            </a:extLst>
          </a:blip>
          <a:stretch>
            <a:fillRect/>
          </a:stretch>
        </p:blipFill>
        <p:spPr>
          <a:xfrm>
            <a:off x="10481157" y="2789049"/>
            <a:ext cx="468000" cy="203310"/>
          </a:xfrm>
          <a:prstGeom prst="rect">
            <a:avLst/>
          </a:prstGeom>
        </p:spPr>
      </p:pic>
      <p:pic>
        <p:nvPicPr>
          <p:cNvPr id="1044" name="Picture 20" descr="Media - Organon - Sweden">
            <a:extLst>
              <a:ext uri="{FF2B5EF4-FFF2-40B4-BE49-F238E27FC236}">
                <a16:creationId xmlns:a16="http://schemas.microsoft.com/office/drawing/2014/main" id="{C210CAF6-FAE0-D4FB-F7FE-63197B6F203E}"/>
              </a:ext>
            </a:extLst>
          </p:cNvPr>
          <p:cNvPicPr>
            <a:picLocks noChangeAspect="1" noChangeArrowheads="1"/>
          </p:cNvPicPr>
          <p:nvPr/>
        </p:nvPicPr>
        <p:blipFill>
          <a:blip r:embed="rId114" cstate="screen">
            <a:extLst>
              <a:ext uri="{28A0092B-C50C-407E-A947-70E740481C1C}">
                <a14:useLocalDpi xmlns:a14="http://schemas.microsoft.com/office/drawing/2010/main"/>
              </a:ext>
            </a:extLst>
          </a:blip>
          <a:srcRect/>
          <a:stretch>
            <a:fillRect/>
          </a:stretch>
        </p:blipFill>
        <p:spPr bwMode="auto">
          <a:xfrm>
            <a:off x="11328496" y="3115292"/>
            <a:ext cx="540000" cy="8100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descr="A close-up of a logo&#10;&#10;Description automatically generated">
            <a:extLst>
              <a:ext uri="{FF2B5EF4-FFF2-40B4-BE49-F238E27FC236}">
                <a16:creationId xmlns:a16="http://schemas.microsoft.com/office/drawing/2014/main" id="{F99E1F3B-E799-7C02-835A-DECD3825035E}"/>
              </a:ext>
            </a:extLst>
          </p:cNvPr>
          <p:cNvPicPr>
            <a:picLocks noChangeAspect="1"/>
          </p:cNvPicPr>
          <p:nvPr/>
        </p:nvPicPr>
        <p:blipFill>
          <a:blip r:embed="rId115" cstate="screen">
            <a:extLst>
              <a:ext uri="{28A0092B-C50C-407E-A947-70E740481C1C}">
                <a14:useLocalDpi xmlns:a14="http://schemas.microsoft.com/office/drawing/2010/main"/>
              </a:ext>
            </a:extLst>
          </a:blip>
          <a:stretch>
            <a:fillRect/>
          </a:stretch>
        </p:blipFill>
        <p:spPr>
          <a:xfrm>
            <a:off x="9574306" y="1429979"/>
            <a:ext cx="432000" cy="215699"/>
          </a:xfrm>
          <a:prstGeom prst="rect">
            <a:avLst/>
          </a:prstGeom>
        </p:spPr>
      </p:pic>
      <p:pic>
        <p:nvPicPr>
          <p:cNvPr id="175" name="Picture 174" descr="A logo with a blue and green design&#10;&#10;Description automatically generated">
            <a:extLst>
              <a:ext uri="{FF2B5EF4-FFF2-40B4-BE49-F238E27FC236}">
                <a16:creationId xmlns:a16="http://schemas.microsoft.com/office/drawing/2014/main" id="{86A71247-E6AD-640E-47F1-56339FB1C414}"/>
              </a:ext>
            </a:extLst>
          </p:cNvPr>
          <p:cNvPicPr>
            <a:picLocks noChangeAspect="1"/>
          </p:cNvPicPr>
          <p:nvPr/>
        </p:nvPicPr>
        <p:blipFill>
          <a:blip r:embed="rId116" cstate="screen">
            <a:extLst>
              <a:ext uri="{28A0092B-C50C-407E-A947-70E740481C1C}">
                <a14:useLocalDpi xmlns:a14="http://schemas.microsoft.com/office/drawing/2010/main"/>
              </a:ext>
            </a:extLst>
          </a:blip>
          <a:stretch>
            <a:fillRect/>
          </a:stretch>
        </p:blipFill>
        <p:spPr>
          <a:xfrm>
            <a:off x="10462416" y="2513089"/>
            <a:ext cx="540000" cy="225135"/>
          </a:xfrm>
          <a:prstGeom prst="rect">
            <a:avLst/>
          </a:prstGeom>
        </p:spPr>
      </p:pic>
      <p:sp>
        <p:nvSpPr>
          <p:cNvPr id="47" name="Platshållare för text 12">
            <a:extLst>
              <a:ext uri="{FF2B5EF4-FFF2-40B4-BE49-F238E27FC236}">
                <a16:creationId xmlns:a16="http://schemas.microsoft.com/office/drawing/2014/main" id="{09BD6F80-A27C-0C4E-2E31-1C61B3279BF6}"/>
              </a:ext>
            </a:extLst>
          </p:cNvPr>
          <p:cNvSpPr txBox="1">
            <a:spLocks/>
          </p:cNvSpPr>
          <p:nvPr/>
        </p:nvSpPr>
        <p:spPr>
          <a:xfrm>
            <a:off x="-1906849" y="193450"/>
            <a:ext cx="12192000" cy="1520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3600" dirty="0">
                <a:solidFill>
                  <a:schemeClr val="tx2"/>
                </a:solidFill>
                <a:latin typeface="Verdana"/>
                <a:ea typeface="Verdana"/>
              </a:rPr>
              <a:t>Life science in Hagastaden 2024</a:t>
            </a:r>
          </a:p>
        </p:txBody>
      </p:sp>
      <p:pic>
        <p:nvPicPr>
          <p:cNvPr id="53" name="Picture 52" descr="A black background with white text&#10;&#10;Description automatically generated">
            <a:extLst>
              <a:ext uri="{FF2B5EF4-FFF2-40B4-BE49-F238E27FC236}">
                <a16:creationId xmlns:a16="http://schemas.microsoft.com/office/drawing/2014/main" id="{EC87EDAA-8736-EAF2-3648-4E1CFFFB0D9A}"/>
              </a:ext>
            </a:extLst>
          </p:cNvPr>
          <p:cNvPicPr>
            <a:picLocks noChangeAspect="1"/>
          </p:cNvPicPr>
          <p:nvPr/>
        </p:nvPicPr>
        <p:blipFill>
          <a:blip r:embed="rId117" cstate="screen">
            <a:extLst>
              <a:ext uri="{28A0092B-C50C-407E-A947-70E740481C1C}">
                <a14:useLocalDpi xmlns:a14="http://schemas.microsoft.com/office/drawing/2010/main"/>
              </a:ext>
            </a:extLst>
          </a:blip>
          <a:stretch>
            <a:fillRect/>
          </a:stretch>
        </p:blipFill>
        <p:spPr>
          <a:xfrm>
            <a:off x="10094542" y="6373555"/>
            <a:ext cx="1828800" cy="342900"/>
          </a:xfrm>
          <a:prstGeom prst="rect">
            <a:avLst/>
          </a:prstGeom>
        </p:spPr>
      </p:pic>
      <p:pic>
        <p:nvPicPr>
          <p:cNvPr id="31" name="Picture 30" descr="An aerial view of a city&#10;&#10;Description automatically generated">
            <a:extLst>
              <a:ext uri="{FF2B5EF4-FFF2-40B4-BE49-F238E27FC236}">
                <a16:creationId xmlns:a16="http://schemas.microsoft.com/office/drawing/2014/main" id="{112CE00E-6EF8-F8A1-FE67-02504AC6A40F}"/>
              </a:ext>
            </a:extLst>
          </p:cNvPr>
          <p:cNvPicPr>
            <a:picLocks noChangeAspect="1"/>
          </p:cNvPicPr>
          <p:nvPr/>
        </p:nvPicPr>
        <p:blipFill>
          <a:blip r:embed="rId118" cstate="screen">
            <a:extLst>
              <a:ext uri="{28A0092B-C50C-407E-A947-70E740481C1C}">
                <a14:useLocalDpi xmlns:a14="http://schemas.microsoft.com/office/drawing/2010/main"/>
              </a:ext>
            </a:extLst>
          </a:blip>
          <a:stretch>
            <a:fillRect/>
          </a:stretch>
        </p:blipFill>
        <p:spPr>
          <a:xfrm>
            <a:off x="2575696" y="1032909"/>
            <a:ext cx="6882727" cy="4140343"/>
          </a:xfrm>
          <a:prstGeom prst="rect">
            <a:avLst/>
          </a:prstGeom>
        </p:spPr>
      </p:pic>
      <p:pic>
        <p:nvPicPr>
          <p:cNvPr id="1046" name="Picture 22">
            <a:extLst>
              <a:ext uri="{FF2B5EF4-FFF2-40B4-BE49-F238E27FC236}">
                <a16:creationId xmlns:a16="http://schemas.microsoft.com/office/drawing/2014/main" id="{97341892-9C12-FC95-49E4-B641DCAA1C54}"/>
              </a:ext>
            </a:extLst>
          </p:cNvPr>
          <p:cNvPicPr>
            <a:picLocks noChangeAspect="1" noChangeArrowheads="1"/>
          </p:cNvPicPr>
          <p:nvPr/>
        </p:nvPicPr>
        <p:blipFill>
          <a:blip r:embed="rId119" cstate="screen">
            <a:extLst>
              <a:ext uri="{28A0092B-C50C-407E-A947-70E740481C1C}">
                <a14:useLocalDpi xmlns:a14="http://schemas.microsoft.com/office/drawing/2010/main"/>
              </a:ext>
            </a:extLst>
          </a:blip>
          <a:srcRect/>
          <a:stretch>
            <a:fillRect/>
          </a:stretch>
        </p:blipFill>
        <p:spPr bwMode="auto">
          <a:xfrm>
            <a:off x="6731171" y="6371264"/>
            <a:ext cx="540000" cy="141328"/>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FE805E26-13B0-33B0-CCA0-6B86FABEC083}"/>
              </a:ext>
            </a:extLst>
          </p:cNvPr>
          <p:cNvSpPr/>
          <p:nvPr/>
        </p:nvSpPr>
        <p:spPr>
          <a:xfrm>
            <a:off x="5877313" y="2553926"/>
            <a:ext cx="403200" cy="1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Rectangle 73">
            <a:extLst>
              <a:ext uri="{FF2B5EF4-FFF2-40B4-BE49-F238E27FC236}">
                <a16:creationId xmlns:a16="http://schemas.microsoft.com/office/drawing/2014/main" id="{948F118F-FCBB-28B3-6F52-35EB334E26B9}"/>
              </a:ext>
            </a:extLst>
          </p:cNvPr>
          <p:cNvSpPr/>
          <p:nvPr/>
        </p:nvSpPr>
        <p:spPr>
          <a:xfrm>
            <a:off x="6665199" y="3079643"/>
            <a:ext cx="403200" cy="1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0" name="TextBox 69">
            <a:extLst>
              <a:ext uri="{FF2B5EF4-FFF2-40B4-BE49-F238E27FC236}">
                <a16:creationId xmlns:a16="http://schemas.microsoft.com/office/drawing/2014/main" id="{F52EE373-F0D9-9075-5254-F062BD90EF50}"/>
              </a:ext>
            </a:extLst>
          </p:cNvPr>
          <p:cNvSpPr txBox="1"/>
          <p:nvPr/>
        </p:nvSpPr>
        <p:spPr>
          <a:xfrm>
            <a:off x="6613820" y="3032841"/>
            <a:ext cx="500458" cy="184666"/>
          </a:xfrm>
          <a:prstGeom prst="rect">
            <a:avLst/>
          </a:prstGeom>
          <a:noFill/>
        </p:spPr>
        <p:txBody>
          <a:bodyPr wrap="none" rtlCol="0">
            <a:spAutoFit/>
          </a:bodyPr>
          <a:lstStyle/>
          <a:p>
            <a:r>
              <a:rPr lang="en-SE" sz="600">
                <a:solidFill>
                  <a:schemeClr val="bg1"/>
                </a:solidFill>
              </a:rPr>
              <a:t>Life City</a:t>
            </a:r>
          </a:p>
        </p:txBody>
      </p:sp>
      <p:sp>
        <p:nvSpPr>
          <p:cNvPr id="93" name="Rectangle 92">
            <a:extLst>
              <a:ext uri="{FF2B5EF4-FFF2-40B4-BE49-F238E27FC236}">
                <a16:creationId xmlns:a16="http://schemas.microsoft.com/office/drawing/2014/main" id="{85F7FE36-1363-41FD-B2DD-15B1AA23DF9F}"/>
              </a:ext>
            </a:extLst>
          </p:cNvPr>
          <p:cNvSpPr/>
          <p:nvPr/>
        </p:nvSpPr>
        <p:spPr>
          <a:xfrm>
            <a:off x="5390308" y="3839868"/>
            <a:ext cx="720000" cy="12808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0" name="TextBox 119">
            <a:extLst>
              <a:ext uri="{FF2B5EF4-FFF2-40B4-BE49-F238E27FC236}">
                <a16:creationId xmlns:a16="http://schemas.microsoft.com/office/drawing/2014/main" id="{7449B865-8E4D-DED8-E36A-6C6BEB03B0E5}"/>
              </a:ext>
            </a:extLst>
          </p:cNvPr>
          <p:cNvSpPr txBox="1"/>
          <p:nvPr/>
        </p:nvSpPr>
        <p:spPr>
          <a:xfrm>
            <a:off x="5801047" y="2512121"/>
            <a:ext cx="566181" cy="184666"/>
          </a:xfrm>
          <a:prstGeom prst="rect">
            <a:avLst/>
          </a:prstGeom>
          <a:noFill/>
        </p:spPr>
        <p:txBody>
          <a:bodyPr wrap="none" rtlCol="0">
            <a:spAutoFit/>
          </a:bodyPr>
          <a:lstStyle/>
          <a:p>
            <a:r>
              <a:rPr lang="en-SE" sz="600">
                <a:solidFill>
                  <a:schemeClr val="bg1"/>
                </a:solidFill>
              </a:rPr>
              <a:t>Forskaren</a:t>
            </a:r>
          </a:p>
        </p:txBody>
      </p:sp>
      <p:sp>
        <p:nvSpPr>
          <p:cNvPr id="143" name="Rectangle 142">
            <a:extLst>
              <a:ext uri="{FF2B5EF4-FFF2-40B4-BE49-F238E27FC236}">
                <a16:creationId xmlns:a16="http://schemas.microsoft.com/office/drawing/2014/main" id="{147F6479-4D39-984F-089E-94E8B070DB72}"/>
              </a:ext>
            </a:extLst>
          </p:cNvPr>
          <p:cNvSpPr/>
          <p:nvPr/>
        </p:nvSpPr>
        <p:spPr>
          <a:xfrm>
            <a:off x="4442794" y="4088864"/>
            <a:ext cx="559605" cy="1192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2" name="Rectangle 151">
            <a:extLst>
              <a:ext uri="{FF2B5EF4-FFF2-40B4-BE49-F238E27FC236}">
                <a16:creationId xmlns:a16="http://schemas.microsoft.com/office/drawing/2014/main" id="{2BE9DCFD-5990-DDAA-B46A-7E8D32257453}"/>
              </a:ext>
            </a:extLst>
          </p:cNvPr>
          <p:cNvSpPr/>
          <p:nvPr/>
        </p:nvSpPr>
        <p:spPr>
          <a:xfrm>
            <a:off x="3449735" y="4666193"/>
            <a:ext cx="530046" cy="11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5" name="Rectangle 154">
            <a:extLst>
              <a:ext uri="{FF2B5EF4-FFF2-40B4-BE49-F238E27FC236}">
                <a16:creationId xmlns:a16="http://schemas.microsoft.com/office/drawing/2014/main" id="{CA47D82C-ED43-5173-333E-C8E4DF84E689}"/>
              </a:ext>
            </a:extLst>
          </p:cNvPr>
          <p:cNvSpPr/>
          <p:nvPr/>
        </p:nvSpPr>
        <p:spPr>
          <a:xfrm>
            <a:off x="3683489" y="3648360"/>
            <a:ext cx="495170" cy="1084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6" name="Rectangle 155">
            <a:extLst>
              <a:ext uri="{FF2B5EF4-FFF2-40B4-BE49-F238E27FC236}">
                <a16:creationId xmlns:a16="http://schemas.microsoft.com/office/drawing/2014/main" id="{F4C2C535-9C0F-B8CD-85E8-136A0821AC45}"/>
              </a:ext>
            </a:extLst>
          </p:cNvPr>
          <p:cNvSpPr/>
          <p:nvPr/>
        </p:nvSpPr>
        <p:spPr>
          <a:xfrm>
            <a:off x="4793789" y="2954018"/>
            <a:ext cx="522201" cy="3024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4" name="Rectangle 163">
            <a:extLst>
              <a:ext uri="{FF2B5EF4-FFF2-40B4-BE49-F238E27FC236}">
                <a16:creationId xmlns:a16="http://schemas.microsoft.com/office/drawing/2014/main" id="{017D9773-5462-513C-F199-702BD17D15EF}"/>
              </a:ext>
            </a:extLst>
          </p:cNvPr>
          <p:cNvSpPr/>
          <p:nvPr/>
        </p:nvSpPr>
        <p:spPr>
          <a:xfrm>
            <a:off x="5760172" y="4921265"/>
            <a:ext cx="664323" cy="1302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6" name="Rectangle 165">
            <a:extLst>
              <a:ext uri="{FF2B5EF4-FFF2-40B4-BE49-F238E27FC236}">
                <a16:creationId xmlns:a16="http://schemas.microsoft.com/office/drawing/2014/main" id="{339161D7-1CDF-E4BE-AD03-71E7C1A54518}"/>
              </a:ext>
            </a:extLst>
          </p:cNvPr>
          <p:cNvSpPr/>
          <p:nvPr/>
        </p:nvSpPr>
        <p:spPr>
          <a:xfrm>
            <a:off x="4117708" y="1232664"/>
            <a:ext cx="899260" cy="11300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7" name="Rectangle 166">
            <a:extLst>
              <a:ext uri="{FF2B5EF4-FFF2-40B4-BE49-F238E27FC236}">
                <a16:creationId xmlns:a16="http://schemas.microsoft.com/office/drawing/2014/main" id="{597AA605-204A-0303-7163-029D50D44D7E}"/>
              </a:ext>
            </a:extLst>
          </p:cNvPr>
          <p:cNvSpPr/>
          <p:nvPr/>
        </p:nvSpPr>
        <p:spPr>
          <a:xfrm>
            <a:off x="5170272" y="2315014"/>
            <a:ext cx="529834" cy="2389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7" name="TextBox 176">
            <a:extLst>
              <a:ext uri="{FF2B5EF4-FFF2-40B4-BE49-F238E27FC236}">
                <a16:creationId xmlns:a16="http://schemas.microsoft.com/office/drawing/2014/main" id="{94C31366-14AF-7967-0E34-9D4DE3DB81DE}"/>
              </a:ext>
            </a:extLst>
          </p:cNvPr>
          <p:cNvSpPr txBox="1"/>
          <p:nvPr/>
        </p:nvSpPr>
        <p:spPr>
          <a:xfrm>
            <a:off x="4086276" y="1192579"/>
            <a:ext cx="987771" cy="184666"/>
          </a:xfrm>
          <a:prstGeom prst="rect">
            <a:avLst/>
          </a:prstGeom>
          <a:noFill/>
        </p:spPr>
        <p:txBody>
          <a:bodyPr wrap="none" lIns="91440" tIns="45720" rIns="91440" bIns="45720" rtlCol="0" anchor="t">
            <a:spAutoFit/>
          </a:bodyPr>
          <a:lstStyle/>
          <a:p>
            <a:r>
              <a:rPr lang="en-SE" sz="600">
                <a:solidFill>
                  <a:schemeClr val="bg1"/>
                </a:solidFill>
              </a:rPr>
              <a:t>Wenner-</a:t>
            </a:r>
            <a:r>
              <a:rPr lang="sv-SE" sz="600">
                <a:solidFill>
                  <a:schemeClr val="bg1"/>
                </a:solidFill>
              </a:rPr>
              <a:t>G</a:t>
            </a:r>
            <a:r>
              <a:rPr lang="en-SE" sz="600">
                <a:solidFill>
                  <a:schemeClr val="bg1"/>
                </a:solidFill>
              </a:rPr>
              <a:t>ren Center</a:t>
            </a:r>
          </a:p>
        </p:txBody>
      </p:sp>
      <p:sp>
        <p:nvSpPr>
          <p:cNvPr id="134" name="TextBox 133">
            <a:extLst>
              <a:ext uri="{FF2B5EF4-FFF2-40B4-BE49-F238E27FC236}">
                <a16:creationId xmlns:a16="http://schemas.microsoft.com/office/drawing/2014/main" id="{96AE5CBE-C371-0032-E9C0-84EC73EC4AFF}"/>
              </a:ext>
            </a:extLst>
          </p:cNvPr>
          <p:cNvSpPr txBox="1"/>
          <p:nvPr/>
        </p:nvSpPr>
        <p:spPr>
          <a:xfrm>
            <a:off x="5095219" y="2292017"/>
            <a:ext cx="731129" cy="276999"/>
          </a:xfrm>
          <a:prstGeom prst="rect">
            <a:avLst/>
          </a:prstGeom>
          <a:noFill/>
        </p:spPr>
        <p:txBody>
          <a:bodyPr wrap="square" lIns="91440" tIns="45720" rIns="91440" bIns="45720" rtlCol="0" anchor="t">
            <a:spAutoFit/>
          </a:bodyPr>
          <a:lstStyle/>
          <a:p>
            <a:r>
              <a:rPr lang="en-SE" sz="600">
                <a:solidFill>
                  <a:schemeClr val="bg1"/>
                </a:solidFill>
              </a:rPr>
              <a:t>S:t Eriks</a:t>
            </a:r>
            <a:br>
              <a:rPr lang="en-SE" sz="600"/>
            </a:br>
            <a:r>
              <a:rPr lang="en-SE" sz="600">
                <a:solidFill>
                  <a:schemeClr val="bg1"/>
                </a:solidFill>
              </a:rPr>
              <a:t>Ögonsjukhus</a:t>
            </a:r>
            <a:endParaRPr lang="sv-SE" sz="600">
              <a:solidFill>
                <a:schemeClr val="bg1"/>
              </a:solidFill>
              <a:ea typeface="verdana"/>
            </a:endParaRPr>
          </a:p>
        </p:txBody>
      </p:sp>
      <p:sp>
        <p:nvSpPr>
          <p:cNvPr id="178" name="TextBox 177">
            <a:extLst>
              <a:ext uri="{FF2B5EF4-FFF2-40B4-BE49-F238E27FC236}">
                <a16:creationId xmlns:a16="http://schemas.microsoft.com/office/drawing/2014/main" id="{106BBC99-9164-3274-8CC5-ADD4773E1EDB}"/>
              </a:ext>
            </a:extLst>
          </p:cNvPr>
          <p:cNvSpPr txBox="1"/>
          <p:nvPr/>
        </p:nvSpPr>
        <p:spPr>
          <a:xfrm>
            <a:off x="4402342" y="4046647"/>
            <a:ext cx="646331" cy="184666"/>
          </a:xfrm>
          <a:prstGeom prst="rect">
            <a:avLst/>
          </a:prstGeom>
          <a:noFill/>
        </p:spPr>
        <p:txBody>
          <a:bodyPr wrap="none" rtlCol="0">
            <a:spAutoFit/>
          </a:bodyPr>
          <a:lstStyle/>
          <a:p>
            <a:r>
              <a:rPr lang="en-SE" sz="600">
                <a:solidFill>
                  <a:schemeClr val="bg1"/>
                </a:solidFill>
              </a:rPr>
              <a:t>Aula Medica</a:t>
            </a:r>
          </a:p>
        </p:txBody>
      </p:sp>
      <p:sp>
        <p:nvSpPr>
          <p:cNvPr id="179" name="TextBox 178">
            <a:extLst>
              <a:ext uri="{FF2B5EF4-FFF2-40B4-BE49-F238E27FC236}">
                <a16:creationId xmlns:a16="http://schemas.microsoft.com/office/drawing/2014/main" id="{D30E4B26-34FE-5B29-8F9E-4A833D0787B6}"/>
              </a:ext>
            </a:extLst>
          </p:cNvPr>
          <p:cNvSpPr txBox="1"/>
          <p:nvPr/>
        </p:nvSpPr>
        <p:spPr>
          <a:xfrm>
            <a:off x="5386555" y="3809683"/>
            <a:ext cx="720000" cy="184666"/>
          </a:xfrm>
          <a:prstGeom prst="rect">
            <a:avLst/>
          </a:prstGeom>
          <a:noFill/>
        </p:spPr>
        <p:txBody>
          <a:bodyPr wrap="none" rtlCol="0">
            <a:spAutoFit/>
          </a:bodyPr>
          <a:lstStyle/>
          <a:p>
            <a:r>
              <a:rPr lang="en-SE" sz="600">
                <a:solidFill>
                  <a:schemeClr val="bg1"/>
                </a:solidFill>
              </a:rPr>
              <a:t>Campus Solna</a:t>
            </a:r>
          </a:p>
        </p:txBody>
      </p:sp>
      <p:sp>
        <p:nvSpPr>
          <p:cNvPr id="184" name="TextBox 183">
            <a:extLst>
              <a:ext uri="{FF2B5EF4-FFF2-40B4-BE49-F238E27FC236}">
                <a16:creationId xmlns:a16="http://schemas.microsoft.com/office/drawing/2014/main" id="{98070899-8BE9-951E-A6D4-0887A24DD5D3}"/>
              </a:ext>
            </a:extLst>
          </p:cNvPr>
          <p:cNvSpPr txBox="1"/>
          <p:nvPr/>
        </p:nvSpPr>
        <p:spPr>
          <a:xfrm>
            <a:off x="3382346" y="4609999"/>
            <a:ext cx="659155" cy="184666"/>
          </a:xfrm>
          <a:prstGeom prst="rect">
            <a:avLst/>
          </a:prstGeom>
          <a:noFill/>
        </p:spPr>
        <p:txBody>
          <a:bodyPr wrap="none" rtlCol="0">
            <a:spAutoFit/>
          </a:bodyPr>
          <a:lstStyle/>
          <a:p>
            <a:r>
              <a:rPr lang="en-SE" sz="600">
                <a:solidFill>
                  <a:schemeClr val="bg1"/>
                </a:solidFill>
              </a:rPr>
              <a:t>Biomedicum</a:t>
            </a:r>
          </a:p>
        </p:txBody>
      </p:sp>
      <p:sp>
        <p:nvSpPr>
          <p:cNvPr id="185" name="TextBox 184">
            <a:extLst>
              <a:ext uri="{FF2B5EF4-FFF2-40B4-BE49-F238E27FC236}">
                <a16:creationId xmlns:a16="http://schemas.microsoft.com/office/drawing/2014/main" id="{142ADB50-B3C0-4026-23D1-BDCD861E623B}"/>
              </a:ext>
            </a:extLst>
          </p:cNvPr>
          <p:cNvSpPr txBox="1"/>
          <p:nvPr/>
        </p:nvSpPr>
        <p:spPr>
          <a:xfrm>
            <a:off x="3624497" y="3605165"/>
            <a:ext cx="619080" cy="184666"/>
          </a:xfrm>
          <a:prstGeom prst="rect">
            <a:avLst/>
          </a:prstGeom>
          <a:noFill/>
        </p:spPr>
        <p:txBody>
          <a:bodyPr wrap="none" rtlCol="0">
            <a:spAutoFit/>
          </a:bodyPr>
          <a:lstStyle/>
          <a:p>
            <a:r>
              <a:rPr lang="en-SE" sz="600">
                <a:solidFill>
                  <a:schemeClr val="bg1"/>
                </a:solidFill>
              </a:rPr>
              <a:t>Bioclinicum</a:t>
            </a:r>
          </a:p>
        </p:txBody>
      </p:sp>
      <p:sp>
        <p:nvSpPr>
          <p:cNvPr id="186" name="TextBox 185">
            <a:extLst>
              <a:ext uri="{FF2B5EF4-FFF2-40B4-BE49-F238E27FC236}">
                <a16:creationId xmlns:a16="http://schemas.microsoft.com/office/drawing/2014/main" id="{4A5DFE07-A52B-E3C9-4458-B27E05C9376B}"/>
              </a:ext>
            </a:extLst>
          </p:cNvPr>
          <p:cNvSpPr txBox="1"/>
          <p:nvPr/>
        </p:nvSpPr>
        <p:spPr>
          <a:xfrm>
            <a:off x="4729654" y="2905934"/>
            <a:ext cx="731129" cy="369332"/>
          </a:xfrm>
          <a:prstGeom prst="rect">
            <a:avLst/>
          </a:prstGeom>
          <a:noFill/>
        </p:spPr>
        <p:txBody>
          <a:bodyPr wrap="square" rtlCol="0">
            <a:spAutoFit/>
          </a:bodyPr>
          <a:lstStyle/>
          <a:p>
            <a:r>
              <a:rPr lang="en-SE" sz="600">
                <a:solidFill>
                  <a:schemeClr val="bg1"/>
                </a:solidFill>
              </a:rPr>
              <a:t>Karolinska</a:t>
            </a:r>
            <a:br>
              <a:rPr lang="en-SE" sz="600">
                <a:solidFill>
                  <a:schemeClr val="bg1"/>
                </a:solidFill>
              </a:rPr>
            </a:br>
            <a:r>
              <a:rPr lang="sv-SE" sz="600">
                <a:solidFill>
                  <a:schemeClr val="bg1"/>
                </a:solidFill>
              </a:rPr>
              <a:t>U</a:t>
            </a:r>
            <a:r>
              <a:rPr lang="en-SE" sz="600">
                <a:solidFill>
                  <a:schemeClr val="bg1"/>
                </a:solidFill>
              </a:rPr>
              <a:t>niversitets-sjukhuset</a:t>
            </a:r>
          </a:p>
        </p:txBody>
      </p:sp>
      <p:sp>
        <p:nvSpPr>
          <p:cNvPr id="188" name="Rectangle 187">
            <a:extLst>
              <a:ext uri="{FF2B5EF4-FFF2-40B4-BE49-F238E27FC236}">
                <a16:creationId xmlns:a16="http://schemas.microsoft.com/office/drawing/2014/main" id="{F10D7FDC-FF46-3EC0-106A-107B3C56E438}"/>
              </a:ext>
            </a:extLst>
          </p:cNvPr>
          <p:cNvSpPr/>
          <p:nvPr/>
        </p:nvSpPr>
        <p:spPr>
          <a:xfrm>
            <a:off x="7255388" y="2244141"/>
            <a:ext cx="540000" cy="1117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9" name="Rectangle 188">
            <a:extLst>
              <a:ext uri="{FF2B5EF4-FFF2-40B4-BE49-F238E27FC236}">
                <a16:creationId xmlns:a16="http://schemas.microsoft.com/office/drawing/2014/main" id="{939F9C57-C323-A7C1-F983-EEF72133C16F}"/>
              </a:ext>
            </a:extLst>
          </p:cNvPr>
          <p:cNvSpPr/>
          <p:nvPr/>
        </p:nvSpPr>
        <p:spPr>
          <a:xfrm>
            <a:off x="8364520" y="1645024"/>
            <a:ext cx="720000" cy="11300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7" name="TextBox 186">
            <a:extLst>
              <a:ext uri="{FF2B5EF4-FFF2-40B4-BE49-F238E27FC236}">
                <a16:creationId xmlns:a16="http://schemas.microsoft.com/office/drawing/2014/main" id="{7AF9474A-44F7-D4C7-69F8-578642C27E9A}"/>
              </a:ext>
            </a:extLst>
          </p:cNvPr>
          <p:cNvSpPr txBox="1"/>
          <p:nvPr/>
        </p:nvSpPr>
        <p:spPr>
          <a:xfrm>
            <a:off x="7185925" y="2197555"/>
            <a:ext cx="696024" cy="184666"/>
          </a:xfrm>
          <a:prstGeom prst="rect">
            <a:avLst/>
          </a:prstGeom>
          <a:noFill/>
        </p:spPr>
        <p:txBody>
          <a:bodyPr wrap="none" lIns="91440" tIns="45720" rIns="91440" bIns="45720" rtlCol="0" anchor="t">
            <a:spAutoFit/>
          </a:bodyPr>
          <a:lstStyle/>
          <a:p>
            <a:r>
              <a:rPr lang="en-SE" sz="600">
                <a:solidFill>
                  <a:schemeClr val="bg1"/>
                </a:solidFill>
              </a:rPr>
              <a:t>Norra Tornen</a:t>
            </a:r>
            <a:endParaRPr lang="sv-SE" sz="600">
              <a:solidFill>
                <a:schemeClr val="bg1"/>
              </a:solidFill>
              <a:ea typeface="verdana"/>
            </a:endParaRPr>
          </a:p>
        </p:txBody>
      </p:sp>
      <p:sp>
        <p:nvSpPr>
          <p:cNvPr id="190" name="TextBox 189">
            <a:extLst>
              <a:ext uri="{FF2B5EF4-FFF2-40B4-BE49-F238E27FC236}">
                <a16:creationId xmlns:a16="http://schemas.microsoft.com/office/drawing/2014/main" id="{1C042648-F38A-D65D-AA23-F2A512A3EB44}"/>
              </a:ext>
            </a:extLst>
          </p:cNvPr>
          <p:cNvSpPr txBox="1"/>
          <p:nvPr/>
        </p:nvSpPr>
        <p:spPr>
          <a:xfrm>
            <a:off x="8302092" y="1600309"/>
            <a:ext cx="959513" cy="184666"/>
          </a:xfrm>
          <a:prstGeom prst="rect">
            <a:avLst/>
          </a:prstGeom>
          <a:noFill/>
        </p:spPr>
        <p:txBody>
          <a:bodyPr wrap="square" rtlCol="0">
            <a:spAutoFit/>
          </a:bodyPr>
          <a:lstStyle/>
          <a:p>
            <a:r>
              <a:rPr lang="en-SE" sz="600">
                <a:solidFill>
                  <a:schemeClr val="bg1"/>
                </a:solidFill>
              </a:rPr>
              <a:t>Stockholm city </a:t>
            </a:r>
            <a:r>
              <a:rPr lang="en-SE" sz="600">
                <a:solidFill>
                  <a:schemeClr val="bg1"/>
                </a:solidFill>
                <a:sym typeface="Wingdings" pitchFamily="2" charset="2"/>
              </a:rPr>
              <a:t></a:t>
            </a:r>
            <a:endParaRPr lang="en-SE" sz="600">
              <a:solidFill>
                <a:schemeClr val="bg1"/>
              </a:solidFill>
            </a:endParaRPr>
          </a:p>
        </p:txBody>
      </p:sp>
      <p:sp>
        <p:nvSpPr>
          <p:cNvPr id="1024" name="Rectangle 1023">
            <a:extLst>
              <a:ext uri="{FF2B5EF4-FFF2-40B4-BE49-F238E27FC236}">
                <a16:creationId xmlns:a16="http://schemas.microsoft.com/office/drawing/2014/main" id="{1876DF45-8B6C-9EB1-2236-AD3F181F6675}"/>
              </a:ext>
            </a:extLst>
          </p:cNvPr>
          <p:cNvSpPr/>
          <p:nvPr/>
        </p:nvSpPr>
        <p:spPr>
          <a:xfrm>
            <a:off x="2851165" y="1647375"/>
            <a:ext cx="686023" cy="1198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1" name="TextBox 190">
            <a:extLst>
              <a:ext uri="{FF2B5EF4-FFF2-40B4-BE49-F238E27FC236}">
                <a16:creationId xmlns:a16="http://schemas.microsoft.com/office/drawing/2014/main" id="{DE9AA767-3A69-F9E8-3588-8DA136ECCD77}"/>
              </a:ext>
            </a:extLst>
          </p:cNvPr>
          <p:cNvSpPr txBox="1"/>
          <p:nvPr/>
        </p:nvSpPr>
        <p:spPr>
          <a:xfrm>
            <a:off x="2843176" y="1600742"/>
            <a:ext cx="665567" cy="184666"/>
          </a:xfrm>
          <a:prstGeom prst="rect">
            <a:avLst/>
          </a:prstGeom>
          <a:noFill/>
        </p:spPr>
        <p:txBody>
          <a:bodyPr wrap="none" rtlCol="0">
            <a:spAutoFit/>
          </a:bodyPr>
          <a:lstStyle/>
          <a:p>
            <a:r>
              <a:rPr lang="en-SE" sz="600">
                <a:solidFill>
                  <a:schemeClr val="bg1"/>
                </a:solidFill>
                <a:sym typeface="Wingdings" pitchFamily="2" charset="2"/>
              </a:rPr>
              <a:t> </a:t>
            </a:r>
            <a:r>
              <a:rPr lang="en-SE" sz="600">
                <a:solidFill>
                  <a:schemeClr val="bg1"/>
                </a:solidFill>
              </a:rPr>
              <a:t>Solna city</a:t>
            </a:r>
          </a:p>
        </p:txBody>
      </p:sp>
      <p:sp>
        <p:nvSpPr>
          <p:cNvPr id="1029" name="Rectangle 1028">
            <a:extLst>
              <a:ext uri="{FF2B5EF4-FFF2-40B4-BE49-F238E27FC236}">
                <a16:creationId xmlns:a16="http://schemas.microsoft.com/office/drawing/2014/main" id="{5E112BC8-82FB-A648-B100-B80C48837009}"/>
              </a:ext>
            </a:extLst>
          </p:cNvPr>
          <p:cNvSpPr/>
          <p:nvPr/>
        </p:nvSpPr>
        <p:spPr>
          <a:xfrm>
            <a:off x="2660176" y="4994371"/>
            <a:ext cx="612000" cy="11300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27" name="TextBox 1026">
            <a:extLst>
              <a:ext uri="{FF2B5EF4-FFF2-40B4-BE49-F238E27FC236}">
                <a16:creationId xmlns:a16="http://schemas.microsoft.com/office/drawing/2014/main" id="{0746F63B-9750-05DA-DA57-58204F07F6AB}"/>
              </a:ext>
            </a:extLst>
          </p:cNvPr>
          <p:cNvSpPr txBox="1"/>
          <p:nvPr/>
        </p:nvSpPr>
        <p:spPr>
          <a:xfrm>
            <a:off x="2614997" y="4952295"/>
            <a:ext cx="676788" cy="184666"/>
          </a:xfrm>
          <a:prstGeom prst="rect">
            <a:avLst/>
          </a:prstGeom>
          <a:noFill/>
        </p:spPr>
        <p:txBody>
          <a:bodyPr wrap="none" rtlCol="0">
            <a:spAutoFit/>
          </a:bodyPr>
          <a:lstStyle/>
          <a:p>
            <a:r>
              <a:rPr lang="en-SE" sz="600">
                <a:solidFill>
                  <a:schemeClr val="bg1"/>
                </a:solidFill>
                <a:sym typeface="Wingdings" pitchFamily="2" charset="2"/>
              </a:rPr>
              <a:t> </a:t>
            </a:r>
            <a:r>
              <a:rPr lang="en-SE" sz="600">
                <a:solidFill>
                  <a:schemeClr val="bg1"/>
                </a:solidFill>
              </a:rPr>
              <a:t>SciLifeLab</a:t>
            </a:r>
          </a:p>
        </p:txBody>
      </p:sp>
      <p:sp>
        <p:nvSpPr>
          <p:cNvPr id="1032" name="TextBox 1031">
            <a:extLst>
              <a:ext uri="{FF2B5EF4-FFF2-40B4-BE49-F238E27FC236}">
                <a16:creationId xmlns:a16="http://schemas.microsoft.com/office/drawing/2014/main" id="{8E28B6DF-BBFD-BB2C-5C97-BB0743B10039}"/>
              </a:ext>
            </a:extLst>
          </p:cNvPr>
          <p:cNvSpPr txBox="1"/>
          <p:nvPr/>
        </p:nvSpPr>
        <p:spPr>
          <a:xfrm>
            <a:off x="9432676" y="3940214"/>
            <a:ext cx="1426994" cy="246221"/>
          </a:xfrm>
          <a:prstGeom prst="rect">
            <a:avLst/>
          </a:prstGeom>
          <a:noFill/>
        </p:spPr>
        <p:txBody>
          <a:bodyPr wrap="none" rtlCol="0">
            <a:spAutoFit/>
          </a:bodyPr>
          <a:lstStyle/>
          <a:p>
            <a:r>
              <a:rPr lang="en-SE" sz="1000" b="1">
                <a:solidFill>
                  <a:schemeClr val="accent1"/>
                </a:solidFill>
              </a:rPr>
              <a:t>Without logotype</a:t>
            </a:r>
            <a:endParaRPr lang="en-SE" sz="1000" b="1" dirty="0">
              <a:solidFill>
                <a:schemeClr val="accent1"/>
              </a:solidFill>
            </a:endParaRPr>
          </a:p>
        </p:txBody>
      </p:sp>
      <p:sp>
        <p:nvSpPr>
          <p:cNvPr id="1035" name="TextBox 1034">
            <a:extLst>
              <a:ext uri="{FF2B5EF4-FFF2-40B4-BE49-F238E27FC236}">
                <a16:creationId xmlns:a16="http://schemas.microsoft.com/office/drawing/2014/main" id="{93680C2C-1442-48DB-914D-B213C79F080E}"/>
              </a:ext>
            </a:extLst>
          </p:cNvPr>
          <p:cNvSpPr txBox="1"/>
          <p:nvPr/>
        </p:nvSpPr>
        <p:spPr>
          <a:xfrm>
            <a:off x="10938373" y="4080038"/>
            <a:ext cx="1290738" cy="1292662"/>
          </a:xfrm>
          <a:prstGeom prst="rect">
            <a:avLst/>
          </a:prstGeom>
          <a:noFill/>
        </p:spPr>
        <p:txBody>
          <a:bodyPr wrap="none" rtlCol="0">
            <a:spAutoFit/>
          </a:bodyPr>
          <a:lstStyle/>
          <a:p>
            <a:r>
              <a:rPr lang="en-GB" sz="600" err="1"/>
              <a:t>Mednessity</a:t>
            </a:r>
            <a:r>
              <a:rPr lang="en-GB" sz="600"/>
              <a:t> AB</a:t>
            </a:r>
            <a:br>
              <a:rPr lang="en-GB" sz="600">
                <a:effectLst/>
              </a:rPr>
            </a:br>
            <a:r>
              <a:rPr lang="en-GB" sz="600" err="1">
                <a:effectLst/>
              </a:rPr>
              <a:t>Noncomplicity</a:t>
            </a:r>
            <a:r>
              <a:rPr lang="en-GB" sz="600">
                <a:effectLst/>
              </a:rPr>
              <a:t> AB</a:t>
            </a:r>
          </a:p>
          <a:p>
            <a:r>
              <a:rPr lang="en-GB" sz="600">
                <a:effectLst/>
              </a:rPr>
              <a:t>Nordic Range AB</a:t>
            </a:r>
          </a:p>
          <a:p>
            <a:r>
              <a:rPr lang="en-GB" sz="600">
                <a:effectLst/>
              </a:rPr>
              <a:t>ON Your Side AB</a:t>
            </a:r>
          </a:p>
          <a:p>
            <a:r>
              <a:rPr lang="en-GB" sz="600">
                <a:effectLst/>
              </a:rPr>
              <a:t>UC Research AB</a:t>
            </a:r>
          </a:p>
          <a:p>
            <a:r>
              <a:rPr lang="en-GB" sz="600" err="1"/>
              <a:t>Tandteknikerna</a:t>
            </a:r>
            <a:r>
              <a:rPr lang="en-GB" sz="600"/>
              <a:t> </a:t>
            </a:r>
            <a:r>
              <a:rPr lang="en-GB" sz="600" err="1"/>
              <a:t>i</a:t>
            </a:r>
            <a:r>
              <a:rPr lang="en-GB" sz="600"/>
              <a:t> Solna AB</a:t>
            </a:r>
            <a:endParaRPr lang="en-GB" sz="600">
              <a:effectLst/>
            </a:endParaRPr>
          </a:p>
          <a:p>
            <a:r>
              <a:rPr lang="en-GB" sz="600" err="1">
                <a:effectLst/>
              </a:rPr>
              <a:t>Wahtsui</a:t>
            </a:r>
            <a:r>
              <a:rPr lang="en-GB" sz="600">
                <a:effectLst/>
              </a:rPr>
              <a:t> Biotech AB</a:t>
            </a:r>
          </a:p>
          <a:p>
            <a:r>
              <a:rPr lang="en-GB" sz="600"/>
              <a:t>We connect care Sweden AB</a:t>
            </a:r>
            <a:endParaRPr lang="en-GB" sz="600">
              <a:effectLst/>
            </a:endParaRPr>
          </a:p>
          <a:p>
            <a:r>
              <a:rPr lang="en-GB" sz="600" err="1">
                <a:effectLst/>
              </a:rPr>
              <a:t>Xolve</a:t>
            </a:r>
            <a:r>
              <a:rPr lang="en-GB" sz="600">
                <a:effectLst/>
              </a:rPr>
              <a:t> AB</a:t>
            </a:r>
          </a:p>
          <a:p>
            <a:r>
              <a:rPr lang="en-GB" sz="600" err="1">
                <a:effectLst/>
              </a:rPr>
              <a:t>Zelibra</a:t>
            </a:r>
            <a:r>
              <a:rPr lang="en-GB" sz="600">
                <a:effectLst/>
              </a:rPr>
              <a:t> AB</a:t>
            </a:r>
          </a:p>
          <a:p>
            <a:endParaRPr lang="en-SE"/>
          </a:p>
        </p:txBody>
      </p:sp>
      <p:pic>
        <p:nvPicPr>
          <p:cNvPr id="9" name="Picture 8" descr="A blue background with black text&#10;&#10;Description automatically generated">
            <a:extLst>
              <a:ext uri="{FF2B5EF4-FFF2-40B4-BE49-F238E27FC236}">
                <a16:creationId xmlns:a16="http://schemas.microsoft.com/office/drawing/2014/main" id="{ED6DED3D-C88A-86BE-7102-C374981C9763}"/>
              </a:ext>
            </a:extLst>
          </p:cNvPr>
          <p:cNvPicPr>
            <a:picLocks noChangeAspect="1"/>
          </p:cNvPicPr>
          <p:nvPr/>
        </p:nvPicPr>
        <p:blipFill rotWithShape="1">
          <a:blip r:embed="rId120" cstate="screen">
            <a:extLst>
              <a:ext uri="{28A0092B-C50C-407E-A947-70E740481C1C}">
                <a14:useLocalDpi xmlns:a14="http://schemas.microsoft.com/office/drawing/2010/main"/>
              </a:ext>
            </a:extLst>
          </a:blip>
          <a:srcRect/>
          <a:stretch/>
        </p:blipFill>
        <p:spPr>
          <a:xfrm>
            <a:off x="903936" y="3708154"/>
            <a:ext cx="540000" cy="226505"/>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00ADE9B2-A808-8217-828D-A5B649905E0B}"/>
              </a:ext>
            </a:extLst>
          </p:cNvPr>
          <p:cNvPicPr>
            <a:picLocks noChangeAspect="1"/>
          </p:cNvPicPr>
          <p:nvPr/>
        </p:nvPicPr>
        <p:blipFill>
          <a:blip r:embed="rId121" cstate="screen">
            <a:extLst>
              <a:ext uri="{28A0092B-C50C-407E-A947-70E740481C1C}">
                <a14:useLocalDpi xmlns:a14="http://schemas.microsoft.com/office/drawing/2010/main"/>
              </a:ext>
            </a:extLst>
          </a:blip>
          <a:stretch>
            <a:fillRect/>
          </a:stretch>
        </p:blipFill>
        <p:spPr>
          <a:xfrm>
            <a:off x="97846" y="5466424"/>
            <a:ext cx="612000" cy="94784"/>
          </a:xfrm>
          <a:prstGeom prst="rect">
            <a:avLst/>
          </a:prstGeom>
        </p:spPr>
      </p:pic>
      <p:pic>
        <p:nvPicPr>
          <p:cNvPr id="27" name="Graphic 26">
            <a:extLst>
              <a:ext uri="{FF2B5EF4-FFF2-40B4-BE49-F238E27FC236}">
                <a16:creationId xmlns:a16="http://schemas.microsoft.com/office/drawing/2014/main" id="{85D85029-DA28-5AF6-B94B-3033C9060C0E}"/>
              </a:ext>
            </a:extLst>
          </p:cNvPr>
          <p:cNvPicPr>
            <a:picLocks noChangeAspect="1"/>
          </p:cNvPicPr>
          <p:nvPr/>
        </p:nvPicPr>
        <p:blipFill>
          <a:blip r:embed="rId12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41386" y="5775182"/>
            <a:ext cx="612000" cy="73289"/>
          </a:xfrm>
          <a:prstGeom prst="rect">
            <a:avLst/>
          </a:prstGeom>
        </p:spPr>
      </p:pic>
      <p:pic>
        <p:nvPicPr>
          <p:cNvPr id="30" name="Picture 29" descr="A logo with blue and green letters&#10;&#10;Description automatically generated">
            <a:extLst>
              <a:ext uri="{FF2B5EF4-FFF2-40B4-BE49-F238E27FC236}">
                <a16:creationId xmlns:a16="http://schemas.microsoft.com/office/drawing/2014/main" id="{825496EE-2111-C51E-AE9D-B9773587EA2E}"/>
              </a:ext>
            </a:extLst>
          </p:cNvPr>
          <p:cNvPicPr>
            <a:picLocks noChangeAspect="1"/>
          </p:cNvPicPr>
          <p:nvPr/>
        </p:nvPicPr>
        <p:blipFill rotWithShape="1">
          <a:blip r:embed="rId124" cstate="screen">
            <a:extLst>
              <a:ext uri="{28A0092B-C50C-407E-A947-70E740481C1C}">
                <a14:useLocalDpi xmlns:a14="http://schemas.microsoft.com/office/drawing/2010/main"/>
              </a:ext>
            </a:extLst>
          </a:blip>
          <a:srcRect r="-7206"/>
          <a:stretch/>
        </p:blipFill>
        <p:spPr>
          <a:xfrm>
            <a:off x="6665039" y="5941642"/>
            <a:ext cx="711380" cy="255632"/>
          </a:xfrm>
          <a:prstGeom prst="rect">
            <a:avLst/>
          </a:prstGeom>
        </p:spPr>
      </p:pic>
      <p:pic>
        <p:nvPicPr>
          <p:cNvPr id="42" name="Picture 41" descr="A blue and black logo&#10;&#10;Description automatically generated">
            <a:extLst>
              <a:ext uri="{FF2B5EF4-FFF2-40B4-BE49-F238E27FC236}">
                <a16:creationId xmlns:a16="http://schemas.microsoft.com/office/drawing/2014/main" id="{E95291DF-10CD-BCAD-5DC7-CF25AFC170DE}"/>
              </a:ext>
            </a:extLst>
          </p:cNvPr>
          <p:cNvPicPr>
            <a:picLocks noChangeAspect="1"/>
          </p:cNvPicPr>
          <p:nvPr/>
        </p:nvPicPr>
        <p:blipFill>
          <a:blip r:embed="rId125" cstate="screen">
            <a:extLst>
              <a:ext uri="{28A0092B-C50C-407E-A947-70E740481C1C}">
                <a14:useLocalDpi xmlns:a14="http://schemas.microsoft.com/office/drawing/2010/main"/>
              </a:ext>
            </a:extLst>
          </a:blip>
          <a:stretch>
            <a:fillRect/>
          </a:stretch>
        </p:blipFill>
        <p:spPr>
          <a:xfrm>
            <a:off x="10540800" y="1452026"/>
            <a:ext cx="396000" cy="180576"/>
          </a:xfrm>
          <a:prstGeom prst="rect">
            <a:avLst/>
          </a:prstGeom>
        </p:spPr>
      </p:pic>
      <p:pic>
        <p:nvPicPr>
          <p:cNvPr id="45" name="Picture 44" descr="A black circle with a black background&#10;&#10;Description automatically generated">
            <a:extLst>
              <a:ext uri="{FF2B5EF4-FFF2-40B4-BE49-F238E27FC236}">
                <a16:creationId xmlns:a16="http://schemas.microsoft.com/office/drawing/2014/main" id="{67994878-F252-D26C-0138-278FA5CC9F75}"/>
              </a:ext>
            </a:extLst>
          </p:cNvPr>
          <p:cNvPicPr>
            <a:picLocks noChangeAspect="1"/>
          </p:cNvPicPr>
          <p:nvPr/>
        </p:nvPicPr>
        <p:blipFill>
          <a:blip r:embed="rId126" cstate="screen">
            <a:extLst>
              <a:ext uri="{28A0092B-C50C-407E-A947-70E740481C1C}">
                <a14:useLocalDpi xmlns:a14="http://schemas.microsoft.com/office/drawing/2010/main"/>
              </a:ext>
            </a:extLst>
          </a:blip>
          <a:stretch>
            <a:fillRect/>
          </a:stretch>
        </p:blipFill>
        <p:spPr>
          <a:xfrm>
            <a:off x="9563985" y="564877"/>
            <a:ext cx="540000" cy="115082"/>
          </a:xfrm>
          <a:prstGeom prst="rect">
            <a:avLst/>
          </a:prstGeom>
        </p:spPr>
      </p:pic>
      <p:pic>
        <p:nvPicPr>
          <p:cNvPr id="48" name="Picture 47" descr="A red letter on a black background&#10;&#10;Description automatically generated">
            <a:extLst>
              <a:ext uri="{FF2B5EF4-FFF2-40B4-BE49-F238E27FC236}">
                <a16:creationId xmlns:a16="http://schemas.microsoft.com/office/drawing/2014/main" id="{36589AEA-9995-143E-3AB0-DE742C4746C5}"/>
              </a:ext>
            </a:extLst>
          </p:cNvPr>
          <p:cNvPicPr>
            <a:picLocks noChangeAspect="1"/>
          </p:cNvPicPr>
          <p:nvPr/>
        </p:nvPicPr>
        <p:blipFill>
          <a:blip r:embed="rId127" cstate="screen">
            <a:extLst>
              <a:ext uri="{28A0092B-C50C-407E-A947-70E740481C1C}">
                <a14:useLocalDpi xmlns:a14="http://schemas.microsoft.com/office/drawing/2010/main"/>
              </a:ext>
            </a:extLst>
          </a:blip>
          <a:stretch>
            <a:fillRect/>
          </a:stretch>
        </p:blipFill>
        <p:spPr>
          <a:xfrm>
            <a:off x="10408547" y="2028338"/>
            <a:ext cx="612000" cy="89363"/>
          </a:xfrm>
          <a:prstGeom prst="rect">
            <a:avLst/>
          </a:prstGeom>
        </p:spPr>
      </p:pic>
      <p:pic>
        <p:nvPicPr>
          <p:cNvPr id="50" name="Picture 49" descr="A blue and white logo&#10;&#10;Description automatically generated">
            <a:extLst>
              <a:ext uri="{FF2B5EF4-FFF2-40B4-BE49-F238E27FC236}">
                <a16:creationId xmlns:a16="http://schemas.microsoft.com/office/drawing/2014/main" id="{7050D448-43F7-D1C3-E0AA-EF9212BD1A81}"/>
              </a:ext>
            </a:extLst>
          </p:cNvPr>
          <p:cNvPicPr>
            <a:picLocks noChangeAspect="1"/>
          </p:cNvPicPr>
          <p:nvPr/>
        </p:nvPicPr>
        <p:blipFill>
          <a:blip r:embed="rId128" cstate="screen">
            <a:extLst>
              <a:ext uri="{28A0092B-C50C-407E-A947-70E740481C1C}">
                <a14:useLocalDpi xmlns:a14="http://schemas.microsoft.com/office/drawing/2010/main"/>
              </a:ext>
            </a:extLst>
          </a:blip>
          <a:stretch>
            <a:fillRect/>
          </a:stretch>
        </p:blipFill>
        <p:spPr>
          <a:xfrm>
            <a:off x="11448990" y="3251254"/>
            <a:ext cx="324000" cy="324000"/>
          </a:xfrm>
          <a:prstGeom prst="rect">
            <a:avLst/>
          </a:prstGeom>
        </p:spPr>
      </p:pic>
      <p:pic>
        <p:nvPicPr>
          <p:cNvPr id="52" name="Picture 51" descr="A black background with a black square&#10;&#10;Description automatically generated with medium confidence">
            <a:extLst>
              <a:ext uri="{FF2B5EF4-FFF2-40B4-BE49-F238E27FC236}">
                <a16:creationId xmlns:a16="http://schemas.microsoft.com/office/drawing/2014/main" id="{BA8E980F-1BC9-957C-8F39-82BD7BC84ADA}"/>
              </a:ext>
            </a:extLst>
          </p:cNvPr>
          <p:cNvPicPr>
            <a:picLocks noChangeAspect="1"/>
          </p:cNvPicPr>
          <p:nvPr/>
        </p:nvPicPr>
        <p:blipFill>
          <a:blip r:embed="rId129" cstate="screen">
            <a:extLst>
              <a:ext uri="{28A0092B-C50C-407E-A947-70E740481C1C}">
                <a14:useLocalDpi xmlns:a14="http://schemas.microsoft.com/office/drawing/2010/main"/>
              </a:ext>
            </a:extLst>
          </a:blip>
          <a:stretch>
            <a:fillRect/>
          </a:stretch>
        </p:blipFill>
        <p:spPr>
          <a:xfrm>
            <a:off x="11283147" y="2005916"/>
            <a:ext cx="612000" cy="92787"/>
          </a:xfrm>
          <a:prstGeom prst="rect">
            <a:avLst/>
          </a:prstGeom>
        </p:spPr>
      </p:pic>
      <p:pic>
        <p:nvPicPr>
          <p:cNvPr id="102" name="Picture 101" descr="A red and black logo&#10;&#10;Description automatically generated">
            <a:extLst>
              <a:ext uri="{FF2B5EF4-FFF2-40B4-BE49-F238E27FC236}">
                <a16:creationId xmlns:a16="http://schemas.microsoft.com/office/drawing/2014/main" id="{FCFC5387-1DEB-F4B7-2EA4-ADDB642CA1DC}"/>
              </a:ext>
            </a:extLst>
          </p:cNvPr>
          <p:cNvPicPr>
            <a:picLocks noChangeAspect="1"/>
          </p:cNvPicPr>
          <p:nvPr/>
        </p:nvPicPr>
        <p:blipFill>
          <a:blip r:embed="rId130" cstate="screen">
            <a:extLst>
              <a:ext uri="{28A0092B-C50C-407E-A947-70E740481C1C}">
                <a14:useLocalDpi xmlns:a14="http://schemas.microsoft.com/office/drawing/2010/main"/>
              </a:ext>
            </a:extLst>
          </a:blip>
          <a:stretch>
            <a:fillRect/>
          </a:stretch>
        </p:blipFill>
        <p:spPr>
          <a:xfrm>
            <a:off x="70302" y="2162525"/>
            <a:ext cx="576000" cy="192384"/>
          </a:xfrm>
          <a:prstGeom prst="rect">
            <a:avLst/>
          </a:prstGeom>
        </p:spPr>
      </p:pic>
      <p:pic>
        <p:nvPicPr>
          <p:cNvPr id="118" name="Picture 117" descr="A logo with blue and green triangles&#10;&#10;Description automatically generated">
            <a:extLst>
              <a:ext uri="{FF2B5EF4-FFF2-40B4-BE49-F238E27FC236}">
                <a16:creationId xmlns:a16="http://schemas.microsoft.com/office/drawing/2014/main" id="{40E08CAA-4C6C-A14E-1095-2B7A27B1DCE8}"/>
              </a:ext>
            </a:extLst>
          </p:cNvPr>
          <p:cNvPicPr>
            <a:picLocks noChangeAspect="1"/>
          </p:cNvPicPr>
          <p:nvPr/>
        </p:nvPicPr>
        <p:blipFill rotWithShape="1">
          <a:blip r:embed="rId131" cstate="screen">
            <a:extLst>
              <a:ext uri="{28A0092B-C50C-407E-A947-70E740481C1C}">
                <a14:useLocalDpi xmlns:a14="http://schemas.microsoft.com/office/drawing/2010/main"/>
              </a:ext>
            </a:extLst>
          </a:blip>
          <a:srcRect/>
          <a:stretch/>
        </p:blipFill>
        <p:spPr>
          <a:xfrm>
            <a:off x="4980059" y="5658127"/>
            <a:ext cx="612000" cy="240841"/>
          </a:xfrm>
          <a:prstGeom prst="rect">
            <a:avLst/>
          </a:prstGeom>
        </p:spPr>
      </p:pic>
      <p:pic>
        <p:nvPicPr>
          <p:cNvPr id="145" name="Picture 144" descr="A purple letter on a black background&#10;&#10;Description automatically generated">
            <a:extLst>
              <a:ext uri="{FF2B5EF4-FFF2-40B4-BE49-F238E27FC236}">
                <a16:creationId xmlns:a16="http://schemas.microsoft.com/office/drawing/2014/main" id="{47873140-C8BB-9A7A-CEFD-36E1E94A59C4}"/>
              </a:ext>
            </a:extLst>
          </p:cNvPr>
          <p:cNvPicPr>
            <a:picLocks noChangeAspect="1"/>
          </p:cNvPicPr>
          <p:nvPr/>
        </p:nvPicPr>
        <p:blipFill>
          <a:blip r:embed="rId132" cstate="screen">
            <a:extLst>
              <a:ext uri="{28A0092B-C50C-407E-A947-70E740481C1C}">
                <a14:useLocalDpi xmlns:a14="http://schemas.microsoft.com/office/drawing/2010/main"/>
              </a:ext>
            </a:extLst>
          </a:blip>
          <a:stretch>
            <a:fillRect/>
          </a:stretch>
        </p:blipFill>
        <p:spPr>
          <a:xfrm>
            <a:off x="9014194" y="6004245"/>
            <a:ext cx="612000" cy="108476"/>
          </a:xfrm>
          <a:prstGeom prst="rect">
            <a:avLst/>
          </a:prstGeom>
        </p:spPr>
      </p:pic>
      <p:pic>
        <p:nvPicPr>
          <p:cNvPr id="154" name="Picture 153" descr="A blue text on a black background&#10;&#10;Description automatically generated">
            <a:extLst>
              <a:ext uri="{FF2B5EF4-FFF2-40B4-BE49-F238E27FC236}">
                <a16:creationId xmlns:a16="http://schemas.microsoft.com/office/drawing/2014/main" id="{A02B266F-9265-0EE0-C549-71C5FAD330C7}"/>
              </a:ext>
            </a:extLst>
          </p:cNvPr>
          <p:cNvPicPr>
            <a:picLocks noChangeAspect="1"/>
          </p:cNvPicPr>
          <p:nvPr/>
        </p:nvPicPr>
        <p:blipFill>
          <a:blip r:embed="rId133" cstate="screen">
            <a:extLst>
              <a:ext uri="{28A0092B-C50C-407E-A947-70E740481C1C}">
                <a14:useLocalDpi xmlns:a14="http://schemas.microsoft.com/office/drawing/2010/main"/>
              </a:ext>
            </a:extLst>
          </a:blip>
          <a:stretch>
            <a:fillRect/>
          </a:stretch>
        </p:blipFill>
        <p:spPr>
          <a:xfrm>
            <a:off x="4112938" y="6674838"/>
            <a:ext cx="612000" cy="152733"/>
          </a:xfrm>
          <a:prstGeom prst="rect">
            <a:avLst/>
          </a:prstGeom>
        </p:spPr>
      </p:pic>
      <p:pic>
        <p:nvPicPr>
          <p:cNvPr id="181" name="Picture 180" descr="A close up of a logo&#10;&#10;Description automatically generated">
            <a:extLst>
              <a:ext uri="{FF2B5EF4-FFF2-40B4-BE49-F238E27FC236}">
                <a16:creationId xmlns:a16="http://schemas.microsoft.com/office/drawing/2014/main" id="{41A0D7E3-59B3-9725-5B31-773D7FD28BEF}"/>
              </a:ext>
            </a:extLst>
          </p:cNvPr>
          <p:cNvPicPr>
            <a:picLocks noChangeAspect="1"/>
          </p:cNvPicPr>
          <p:nvPr/>
        </p:nvPicPr>
        <p:blipFill>
          <a:blip r:embed="rId134" cstate="screen">
            <a:extLst>
              <a:ext uri="{28A0092B-C50C-407E-A947-70E740481C1C}">
                <a14:useLocalDpi xmlns:a14="http://schemas.microsoft.com/office/drawing/2010/main"/>
              </a:ext>
            </a:extLst>
          </a:blip>
          <a:stretch>
            <a:fillRect/>
          </a:stretch>
        </p:blipFill>
        <p:spPr>
          <a:xfrm>
            <a:off x="7518598" y="6371042"/>
            <a:ext cx="612000" cy="120455"/>
          </a:xfrm>
          <a:prstGeom prst="rect">
            <a:avLst/>
          </a:prstGeom>
        </p:spPr>
      </p:pic>
      <p:pic>
        <p:nvPicPr>
          <p:cNvPr id="183" name="Picture 182" descr="A red text on a white background&#10;&#10;Description automatically generated">
            <a:extLst>
              <a:ext uri="{FF2B5EF4-FFF2-40B4-BE49-F238E27FC236}">
                <a16:creationId xmlns:a16="http://schemas.microsoft.com/office/drawing/2014/main" id="{41A17791-3E33-3E3C-DC11-8EB45379B4A7}"/>
              </a:ext>
            </a:extLst>
          </p:cNvPr>
          <p:cNvPicPr>
            <a:picLocks noChangeAspect="1"/>
          </p:cNvPicPr>
          <p:nvPr/>
        </p:nvPicPr>
        <p:blipFill>
          <a:blip r:embed="rId135" cstate="screen">
            <a:extLst>
              <a:ext uri="{28A0092B-C50C-407E-A947-70E740481C1C}">
                <a14:useLocalDpi xmlns:a14="http://schemas.microsoft.com/office/drawing/2010/main"/>
              </a:ext>
            </a:extLst>
          </a:blip>
          <a:stretch>
            <a:fillRect/>
          </a:stretch>
        </p:blipFill>
        <p:spPr>
          <a:xfrm>
            <a:off x="1653502" y="6727150"/>
            <a:ext cx="612000" cy="102679"/>
          </a:xfrm>
          <a:prstGeom prst="rect">
            <a:avLst/>
          </a:prstGeom>
        </p:spPr>
      </p:pic>
      <p:pic>
        <p:nvPicPr>
          <p:cNvPr id="1031" name="Picture 1030" descr="A close-up of a logo&#10;&#10;Description automatically generated">
            <a:extLst>
              <a:ext uri="{FF2B5EF4-FFF2-40B4-BE49-F238E27FC236}">
                <a16:creationId xmlns:a16="http://schemas.microsoft.com/office/drawing/2014/main" id="{856FC1FF-E224-CF47-728C-F25A0CC4EE1C}"/>
              </a:ext>
            </a:extLst>
          </p:cNvPr>
          <p:cNvPicPr>
            <a:picLocks noChangeAspect="1"/>
          </p:cNvPicPr>
          <p:nvPr/>
        </p:nvPicPr>
        <p:blipFill>
          <a:blip r:embed="rId136" cstate="screen">
            <a:extLst>
              <a:ext uri="{28A0092B-C50C-407E-A947-70E740481C1C}">
                <a14:useLocalDpi xmlns:a14="http://schemas.microsoft.com/office/drawing/2010/main"/>
              </a:ext>
            </a:extLst>
          </a:blip>
          <a:stretch>
            <a:fillRect/>
          </a:stretch>
        </p:blipFill>
        <p:spPr>
          <a:xfrm>
            <a:off x="9611355" y="5687054"/>
            <a:ext cx="612000" cy="176256"/>
          </a:xfrm>
          <a:prstGeom prst="rect">
            <a:avLst/>
          </a:prstGeom>
        </p:spPr>
      </p:pic>
      <p:pic>
        <p:nvPicPr>
          <p:cNvPr id="1039" name="Picture 1038" descr="A black text on a white background&#10;&#10;Description automatically generated">
            <a:extLst>
              <a:ext uri="{FF2B5EF4-FFF2-40B4-BE49-F238E27FC236}">
                <a16:creationId xmlns:a16="http://schemas.microsoft.com/office/drawing/2014/main" id="{02CB7FF9-682C-FD76-A4EA-99E49B5732C2}"/>
              </a:ext>
            </a:extLst>
          </p:cNvPr>
          <p:cNvPicPr>
            <a:picLocks noChangeAspect="1"/>
          </p:cNvPicPr>
          <p:nvPr/>
        </p:nvPicPr>
        <p:blipFill>
          <a:blip r:embed="rId137" cstate="screen">
            <a:extLst>
              <a:ext uri="{28A0092B-C50C-407E-A947-70E740481C1C}">
                <a14:useLocalDpi xmlns:a14="http://schemas.microsoft.com/office/drawing/2010/main"/>
              </a:ext>
            </a:extLst>
          </a:blip>
          <a:stretch>
            <a:fillRect/>
          </a:stretch>
        </p:blipFill>
        <p:spPr>
          <a:xfrm>
            <a:off x="1656247" y="4322486"/>
            <a:ext cx="720000" cy="204632"/>
          </a:xfrm>
          <a:prstGeom prst="rect">
            <a:avLst/>
          </a:prstGeom>
        </p:spPr>
      </p:pic>
      <p:sp>
        <p:nvSpPr>
          <p:cNvPr id="1041" name="TextBox 1040">
            <a:extLst>
              <a:ext uri="{FF2B5EF4-FFF2-40B4-BE49-F238E27FC236}">
                <a16:creationId xmlns:a16="http://schemas.microsoft.com/office/drawing/2014/main" id="{2807849A-CB76-07FA-F440-38AEDFC728FF}"/>
              </a:ext>
            </a:extLst>
          </p:cNvPr>
          <p:cNvSpPr txBox="1"/>
          <p:nvPr/>
        </p:nvSpPr>
        <p:spPr>
          <a:xfrm>
            <a:off x="7199395" y="3873257"/>
            <a:ext cx="2372765" cy="1323439"/>
          </a:xfrm>
          <a:prstGeom prst="rect">
            <a:avLst/>
          </a:prstGeom>
          <a:noFill/>
        </p:spPr>
        <p:txBody>
          <a:bodyPr wrap="none" rtlCol="0">
            <a:spAutoFit/>
          </a:bodyPr>
          <a:lstStyle/>
          <a:p>
            <a:r>
              <a:rPr lang="en-SE" sz="8000" b="1" dirty="0">
                <a:solidFill>
                  <a:schemeClr val="bg1"/>
                </a:solidFill>
              </a:rPr>
              <a:t>175</a:t>
            </a:r>
          </a:p>
        </p:txBody>
      </p:sp>
      <p:sp>
        <p:nvSpPr>
          <p:cNvPr id="1043" name="TextBox 1042">
            <a:extLst>
              <a:ext uri="{FF2B5EF4-FFF2-40B4-BE49-F238E27FC236}">
                <a16:creationId xmlns:a16="http://schemas.microsoft.com/office/drawing/2014/main" id="{2964C99D-C06F-E4C3-8955-17A23146069F}"/>
              </a:ext>
            </a:extLst>
          </p:cNvPr>
          <p:cNvSpPr txBox="1"/>
          <p:nvPr/>
        </p:nvSpPr>
        <p:spPr>
          <a:xfrm>
            <a:off x="7367975" y="4924255"/>
            <a:ext cx="2127505" cy="276999"/>
          </a:xfrm>
          <a:prstGeom prst="rect">
            <a:avLst/>
          </a:prstGeom>
          <a:noFill/>
        </p:spPr>
        <p:txBody>
          <a:bodyPr wrap="none" lIns="91440" tIns="45720" rIns="91440" bIns="45720" rtlCol="0" anchor="t">
            <a:spAutoFit/>
          </a:bodyPr>
          <a:lstStyle/>
          <a:p>
            <a:r>
              <a:rPr lang="en-GB" sz="1200" b="1" dirty="0">
                <a:solidFill>
                  <a:schemeClr val="bg1"/>
                </a:solidFill>
              </a:rPr>
              <a:t>l</a:t>
            </a:r>
            <a:r>
              <a:rPr lang="en-SE" sz="1200" b="1" dirty="0">
                <a:solidFill>
                  <a:schemeClr val="bg1"/>
                </a:solidFill>
              </a:rPr>
              <a:t>ife science</a:t>
            </a:r>
            <a:r>
              <a:rPr lang="sv-SE" sz="1200" b="1" dirty="0">
                <a:solidFill>
                  <a:schemeClr val="bg1"/>
                </a:solidFill>
              </a:rPr>
              <a:t> </a:t>
            </a:r>
            <a:r>
              <a:rPr lang="sv-SE" sz="1200" b="1" dirty="0" err="1">
                <a:solidFill>
                  <a:schemeClr val="bg1"/>
                </a:solidFill>
              </a:rPr>
              <a:t>companies</a:t>
            </a:r>
            <a:endParaRPr lang="en-US" sz="1200" b="1" dirty="0">
              <a:solidFill>
                <a:schemeClr val="bg1"/>
              </a:solidFill>
              <a:ea typeface="verdana"/>
            </a:endParaRPr>
          </a:p>
        </p:txBody>
      </p:sp>
      <p:sp>
        <p:nvSpPr>
          <p:cNvPr id="4" name="TextBox 3">
            <a:extLst>
              <a:ext uri="{FF2B5EF4-FFF2-40B4-BE49-F238E27FC236}">
                <a16:creationId xmlns:a16="http://schemas.microsoft.com/office/drawing/2014/main" id="{97FF9F9C-00AC-73FB-8598-B17DC1F87B1E}"/>
              </a:ext>
            </a:extLst>
          </p:cNvPr>
          <p:cNvSpPr txBox="1"/>
          <p:nvPr/>
        </p:nvSpPr>
        <p:spPr>
          <a:xfrm>
            <a:off x="5746280" y="4894543"/>
            <a:ext cx="713657" cy="184666"/>
          </a:xfrm>
          <a:prstGeom prst="rect">
            <a:avLst/>
          </a:prstGeom>
          <a:noFill/>
        </p:spPr>
        <p:txBody>
          <a:bodyPr wrap="none" rtlCol="0">
            <a:spAutoFit/>
          </a:bodyPr>
          <a:lstStyle/>
          <a:p>
            <a:r>
              <a:rPr lang="en-SE" sz="600">
                <a:solidFill>
                  <a:schemeClr val="bg1"/>
                </a:solidFill>
              </a:rPr>
              <a:t>Innomedicum</a:t>
            </a:r>
          </a:p>
        </p:txBody>
      </p:sp>
      <p:sp>
        <p:nvSpPr>
          <p:cNvPr id="8" name="Rectangle 7">
            <a:extLst>
              <a:ext uri="{FF2B5EF4-FFF2-40B4-BE49-F238E27FC236}">
                <a16:creationId xmlns:a16="http://schemas.microsoft.com/office/drawing/2014/main" id="{3564911B-4157-AAA0-DCAD-EB85B594EB87}"/>
              </a:ext>
            </a:extLst>
          </p:cNvPr>
          <p:cNvSpPr/>
          <p:nvPr/>
        </p:nvSpPr>
        <p:spPr>
          <a:xfrm>
            <a:off x="6310815" y="4236908"/>
            <a:ext cx="576000" cy="1302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Box 15">
            <a:extLst>
              <a:ext uri="{FF2B5EF4-FFF2-40B4-BE49-F238E27FC236}">
                <a16:creationId xmlns:a16="http://schemas.microsoft.com/office/drawing/2014/main" id="{645E6E3F-8636-7CA7-C2A3-8BF6BE8B3371}"/>
              </a:ext>
            </a:extLst>
          </p:cNvPr>
          <p:cNvSpPr txBox="1"/>
          <p:nvPr/>
        </p:nvSpPr>
        <p:spPr>
          <a:xfrm>
            <a:off x="6294283" y="4202961"/>
            <a:ext cx="591829" cy="184666"/>
          </a:xfrm>
          <a:prstGeom prst="rect">
            <a:avLst/>
          </a:prstGeom>
          <a:noFill/>
        </p:spPr>
        <p:txBody>
          <a:bodyPr wrap="none" rtlCol="0">
            <a:spAutoFit/>
          </a:bodyPr>
          <a:lstStyle/>
          <a:p>
            <a:r>
              <a:rPr lang="en-SE" sz="600">
                <a:solidFill>
                  <a:schemeClr val="bg1"/>
                </a:solidFill>
              </a:rPr>
              <a:t>Fysiologen</a:t>
            </a:r>
          </a:p>
        </p:txBody>
      </p:sp>
      <p:pic>
        <p:nvPicPr>
          <p:cNvPr id="33" name="Picture 32">
            <a:extLst>
              <a:ext uri="{FF2B5EF4-FFF2-40B4-BE49-F238E27FC236}">
                <a16:creationId xmlns:a16="http://schemas.microsoft.com/office/drawing/2014/main" id="{7D728C39-B3A3-D973-D5E0-685265911967}"/>
              </a:ext>
            </a:extLst>
          </p:cNvPr>
          <p:cNvPicPr>
            <a:picLocks noChangeAspect="1"/>
          </p:cNvPicPr>
          <p:nvPr/>
        </p:nvPicPr>
        <p:blipFill>
          <a:blip r:embed="rId138" cstate="screen">
            <a:extLst>
              <a:ext uri="{28A0092B-C50C-407E-A947-70E740481C1C}">
                <a14:useLocalDpi xmlns:a14="http://schemas.microsoft.com/office/drawing/2010/main"/>
              </a:ext>
            </a:extLst>
          </a:blip>
          <a:stretch>
            <a:fillRect/>
          </a:stretch>
        </p:blipFill>
        <p:spPr>
          <a:xfrm>
            <a:off x="9541598" y="3809610"/>
            <a:ext cx="576000" cy="162900"/>
          </a:xfrm>
          <a:prstGeom prst="rect">
            <a:avLst/>
          </a:prstGeom>
        </p:spPr>
      </p:pic>
      <p:pic>
        <p:nvPicPr>
          <p:cNvPr id="35" name="Picture 34">
            <a:extLst>
              <a:ext uri="{FF2B5EF4-FFF2-40B4-BE49-F238E27FC236}">
                <a16:creationId xmlns:a16="http://schemas.microsoft.com/office/drawing/2014/main" id="{68585CB9-3DAD-BCB3-639D-009F744EE5CA}"/>
              </a:ext>
            </a:extLst>
          </p:cNvPr>
          <p:cNvPicPr>
            <a:picLocks noChangeAspect="1"/>
          </p:cNvPicPr>
          <p:nvPr/>
        </p:nvPicPr>
        <p:blipFill>
          <a:blip r:embed="rId139" cstate="screen">
            <a:extLst>
              <a:ext uri="{28A0092B-C50C-407E-A947-70E740481C1C}">
                <a14:useLocalDpi xmlns:a14="http://schemas.microsoft.com/office/drawing/2010/main"/>
              </a:ext>
            </a:extLst>
          </a:blip>
          <a:stretch>
            <a:fillRect/>
          </a:stretch>
        </p:blipFill>
        <p:spPr>
          <a:xfrm>
            <a:off x="10479779" y="3548901"/>
            <a:ext cx="612000" cy="197596"/>
          </a:xfrm>
          <a:prstGeom prst="rect">
            <a:avLst/>
          </a:prstGeom>
        </p:spPr>
      </p:pic>
      <p:pic>
        <p:nvPicPr>
          <p:cNvPr id="36" name="Picture 35">
            <a:extLst>
              <a:ext uri="{FF2B5EF4-FFF2-40B4-BE49-F238E27FC236}">
                <a16:creationId xmlns:a16="http://schemas.microsoft.com/office/drawing/2014/main" id="{9CE1C265-BCCA-29AB-D306-9E3ABD8B4BA2}"/>
              </a:ext>
            </a:extLst>
          </p:cNvPr>
          <p:cNvPicPr>
            <a:picLocks noChangeAspect="1"/>
          </p:cNvPicPr>
          <p:nvPr/>
        </p:nvPicPr>
        <p:blipFill>
          <a:blip r:embed="rId140" cstate="screen">
            <a:extLst>
              <a:ext uri="{28A0092B-C50C-407E-A947-70E740481C1C}">
                <a14:useLocalDpi xmlns:a14="http://schemas.microsoft.com/office/drawing/2010/main"/>
              </a:ext>
            </a:extLst>
          </a:blip>
          <a:stretch>
            <a:fillRect/>
          </a:stretch>
        </p:blipFill>
        <p:spPr>
          <a:xfrm>
            <a:off x="10451941" y="2985839"/>
            <a:ext cx="612000" cy="344250"/>
          </a:xfrm>
          <a:prstGeom prst="rect">
            <a:avLst/>
          </a:prstGeom>
        </p:spPr>
      </p:pic>
      <p:pic>
        <p:nvPicPr>
          <p:cNvPr id="38" name="Picture 37">
            <a:extLst>
              <a:ext uri="{FF2B5EF4-FFF2-40B4-BE49-F238E27FC236}">
                <a16:creationId xmlns:a16="http://schemas.microsoft.com/office/drawing/2014/main" id="{F58A69F0-A8EC-3ECD-5F69-109392688CB1}"/>
              </a:ext>
            </a:extLst>
          </p:cNvPr>
          <p:cNvPicPr>
            <a:picLocks noChangeAspect="1"/>
          </p:cNvPicPr>
          <p:nvPr/>
        </p:nvPicPr>
        <p:blipFill>
          <a:blip r:embed="rId141" cstate="screen">
            <a:extLst>
              <a:ext uri="{28A0092B-C50C-407E-A947-70E740481C1C}">
                <a14:useLocalDpi xmlns:a14="http://schemas.microsoft.com/office/drawing/2010/main"/>
              </a:ext>
            </a:extLst>
          </a:blip>
          <a:stretch>
            <a:fillRect/>
          </a:stretch>
        </p:blipFill>
        <p:spPr>
          <a:xfrm>
            <a:off x="9558871" y="2766497"/>
            <a:ext cx="540000" cy="192998"/>
          </a:xfrm>
          <a:prstGeom prst="rect">
            <a:avLst/>
          </a:prstGeom>
        </p:spPr>
      </p:pic>
      <p:pic>
        <p:nvPicPr>
          <p:cNvPr id="40" name="Picture 39" descr="A black and grey logo&#10;&#10;Description automatically generated">
            <a:extLst>
              <a:ext uri="{FF2B5EF4-FFF2-40B4-BE49-F238E27FC236}">
                <a16:creationId xmlns:a16="http://schemas.microsoft.com/office/drawing/2014/main" id="{8EA8481D-F2C5-C8BB-BCC2-B5D6C286B0F4}"/>
              </a:ext>
            </a:extLst>
          </p:cNvPr>
          <p:cNvPicPr>
            <a:picLocks noChangeAspect="1"/>
          </p:cNvPicPr>
          <p:nvPr/>
        </p:nvPicPr>
        <p:blipFill>
          <a:blip r:embed="rId142" cstate="screen">
            <a:extLst>
              <a:ext uri="{28A0092B-C50C-407E-A947-70E740481C1C}">
                <a14:useLocalDpi xmlns:a14="http://schemas.microsoft.com/office/drawing/2010/main"/>
              </a:ext>
            </a:extLst>
          </a:blip>
          <a:stretch>
            <a:fillRect/>
          </a:stretch>
        </p:blipFill>
        <p:spPr>
          <a:xfrm>
            <a:off x="10408547" y="2275437"/>
            <a:ext cx="612000" cy="134090"/>
          </a:xfrm>
          <a:prstGeom prst="rect">
            <a:avLst/>
          </a:prstGeom>
        </p:spPr>
      </p:pic>
      <p:pic>
        <p:nvPicPr>
          <p:cNvPr id="41" name="Picture 40">
            <a:extLst>
              <a:ext uri="{FF2B5EF4-FFF2-40B4-BE49-F238E27FC236}">
                <a16:creationId xmlns:a16="http://schemas.microsoft.com/office/drawing/2014/main" id="{8CD29C58-2937-B17B-351F-E8F6732F8B60}"/>
              </a:ext>
            </a:extLst>
          </p:cNvPr>
          <p:cNvPicPr>
            <a:picLocks noChangeAspect="1"/>
          </p:cNvPicPr>
          <p:nvPr/>
        </p:nvPicPr>
        <p:blipFill>
          <a:blip r:embed="rId143" cstate="screen">
            <a:extLst>
              <a:ext uri="{28A0092B-C50C-407E-A947-70E740481C1C}">
                <a14:useLocalDpi xmlns:a14="http://schemas.microsoft.com/office/drawing/2010/main"/>
              </a:ext>
            </a:extLst>
          </a:blip>
          <a:stretch>
            <a:fillRect/>
          </a:stretch>
        </p:blipFill>
        <p:spPr>
          <a:xfrm>
            <a:off x="9522871" y="2238371"/>
            <a:ext cx="612000" cy="191368"/>
          </a:xfrm>
          <a:prstGeom prst="rect">
            <a:avLst/>
          </a:prstGeom>
        </p:spPr>
      </p:pic>
      <p:pic>
        <p:nvPicPr>
          <p:cNvPr id="44" name="Graphic 43">
            <a:extLst>
              <a:ext uri="{FF2B5EF4-FFF2-40B4-BE49-F238E27FC236}">
                <a16:creationId xmlns:a16="http://schemas.microsoft.com/office/drawing/2014/main" id="{5BFFD562-DD9E-4F04-BA6C-3539DF65C413}"/>
              </a:ext>
            </a:extLst>
          </p:cNvPr>
          <p:cNvPicPr>
            <a:picLocks noChangeAspect="1"/>
          </p:cNvPicPr>
          <p:nvPr/>
        </p:nvPicPr>
        <p:blipFill>
          <a:blip r:embed="rId144">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10500114" y="82744"/>
            <a:ext cx="360000" cy="334286"/>
          </a:xfrm>
          <a:prstGeom prst="rect">
            <a:avLst/>
          </a:prstGeom>
        </p:spPr>
      </p:pic>
      <p:pic>
        <p:nvPicPr>
          <p:cNvPr id="46" name="Picture 45">
            <a:extLst>
              <a:ext uri="{FF2B5EF4-FFF2-40B4-BE49-F238E27FC236}">
                <a16:creationId xmlns:a16="http://schemas.microsoft.com/office/drawing/2014/main" id="{A935D3DC-3882-E309-52DF-39FA18F36B3D}"/>
              </a:ext>
            </a:extLst>
          </p:cNvPr>
          <p:cNvPicPr>
            <a:picLocks noChangeAspect="1"/>
          </p:cNvPicPr>
          <p:nvPr/>
        </p:nvPicPr>
        <p:blipFill>
          <a:blip r:embed="rId146" cstate="screen">
            <a:extLst>
              <a:ext uri="{28A0092B-C50C-407E-A947-70E740481C1C}">
                <a14:useLocalDpi xmlns:a14="http://schemas.microsoft.com/office/drawing/2010/main"/>
              </a:ext>
            </a:extLst>
          </a:blip>
          <a:stretch>
            <a:fillRect/>
          </a:stretch>
        </p:blipFill>
        <p:spPr>
          <a:xfrm>
            <a:off x="11339744" y="1196431"/>
            <a:ext cx="612000" cy="135469"/>
          </a:xfrm>
          <a:prstGeom prst="rect">
            <a:avLst/>
          </a:prstGeom>
        </p:spPr>
      </p:pic>
      <p:pic>
        <p:nvPicPr>
          <p:cNvPr id="49" name="Picture 48">
            <a:extLst>
              <a:ext uri="{FF2B5EF4-FFF2-40B4-BE49-F238E27FC236}">
                <a16:creationId xmlns:a16="http://schemas.microsoft.com/office/drawing/2014/main" id="{C904F3C0-C3FC-9CFE-C027-468EB7E0C295}"/>
              </a:ext>
            </a:extLst>
          </p:cNvPr>
          <p:cNvPicPr>
            <a:picLocks noChangeAspect="1"/>
          </p:cNvPicPr>
          <p:nvPr/>
        </p:nvPicPr>
        <p:blipFill>
          <a:blip r:embed="rId147" cstate="screen">
            <a:extLst>
              <a:ext uri="{28A0092B-C50C-407E-A947-70E740481C1C}">
                <a14:useLocalDpi xmlns:a14="http://schemas.microsoft.com/office/drawing/2010/main"/>
              </a:ext>
            </a:extLst>
          </a:blip>
          <a:stretch>
            <a:fillRect/>
          </a:stretch>
        </p:blipFill>
        <p:spPr>
          <a:xfrm>
            <a:off x="10414046" y="1730080"/>
            <a:ext cx="612000" cy="161568"/>
          </a:xfrm>
          <a:prstGeom prst="rect">
            <a:avLst/>
          </a:prstGeom>
        </p:spPr>
      </p:pic>
      <p:pic>
        <p:nvPicPr>
          <p:cNvPr id="51" name="Picture Placeholder 4" descr="A black and white logo&#10;&#10;Description automatically generated">
            <a:extLst>
              <a:ext uri="{FF2B5EF4-FFF2-40B4-BE49-F238E27FC236}">
                <a16:creationId xmlns:a16="http://schemas.microsoft.com/office/drawing/2014/main" id="{015F1C80-6C8B-2741-F692-0794F90C305A}"/>
              </a:ext>
            </a:extLst>
          </p:cNvPr>
          <p:cNvPicPr>
            <a:picLocks noGrp="1" noChangeAspect="1"/>
          </p:cNvPicPr>
          <p:nvPr>
            <p:ph type="pic" sz="quarter" idx="18"/>
          </p:nvPr>
        </p:nvPicPr>
        <p:blipFill>
          <a:blip r:embed="rId148" cstate="screen">
            <a:extLst>
              <a:ext uri="{28A0092B-C50C-407E-A947-70E740481C1C}">
                <a14:useLocalDpi xmlns:a14="http://schemas.microsoft.com/office/drawing/2010/main"/>
              </a:ext>
            </a:extLst>
          </a:blip>
          <a:srcRect/>
          <a:stretch>
            <a:fillRect/>
          </a:stretch>
        </p:blipFill>
        <p:spPr>
          <a:xfrm>
            <a:off x="10551240" y="1083631"/>
            <a:ext cx="360000" cy="270000"/>
          </a:xfrm>
        </p:spPr>
      </p:pic>
      <p:pic>
        <p:nvPicPr>
          <p:cNvPr id="56" name="Graphic 55">
            <a:extLst>
              <a:ext uri="{FF2B5EF4-FFF2-40B4-BE49-F238E27FC236}">
                <a16:creationId xmlns:a16="http://schemas.microsoft.com/office/drawing/2014/main" id="{61003681-3CA8-F1CF-F44D-7854B8D7B7F0}"/>
              </a:ext>
            </a:extLst>
          </p:cNvPr>
          <p:cNvPicPr>
            <a:picLocks noChangeAspect="1"/>
          </p:cNvPicPr>
          <p:nvPr/>
        </p:nvPicPr>
        <p:blipFill>
          <a:blip r:embed="rId149">
            <a:extLst>
              <a:ext uri="{28A0092B-C50C-407E-A947-70E740481C1C}">
                <a14:useLocalDpi xmlns:a14="http://schemas.microsoft.com/office/drawing/2010/main" val="0"/>
              </a:ext>
              <a:ext uri="{96DAC541-7B7A-43D3-8B79-37D633B846F1}">
                <asvg:svgBlip xmlns:asvg="http://schemas.microsoft.com/office/drawing/2016/SVG/main" r:embed="rId150"/>
              </a:ext>
            </a:extLst>
          </a:blip>
          <a:stretch>
            <a:fillRect/>
          </a:stretch>
        </p:blipFill>
        <p:spPr>
          <a:xfrm>
            <a:off x="9551707" y="1153687"/>
            <a:ext cx="612000" cy="185836"/>
          </a:xfrm>
          <a:prstGeom prst="rect">
            <a:avLst/>
          </a:prstGeom>
        </p:spPr>
      </p:pic>
      <p:pic>
        <p:nvPicPr>
          <p:cNvPr id="3" name="Picture 2" descr="A black and white logo&#10;&#10;Description automatically generated">
            <a:extLst>
              <a:ext uri="{FF2B5EF4-FFF2-40B4-BE49-F238E27FC236}">
                <a16:creationId xmlns:a16="http://schemas.microsoft.com/office/drawing/2014/main" id="{D9B12D17-BFA2-F72D-1ACD-901FE680CE27}"/>
              </a:ext>
            </a:extLst>
          </p:cNvPr>
          <p:cNvPicPr>
            <a:picLocks noChangeAspect="1"/>
          </p:cNvPicPr>
          <p:nvPr/>
        </p:nvPicPr>
        <p:blipFill>
          <a:blip r:embed="rId151" cstate="screen">
            <a:extLst>
              <a:ext uri="{28A0092B-C50C-407E-A947-70E740481C1C}">
                <a14:useLocalDpi xmlns:a14="http://schemas.microsoft.com/office/drawing/2010/main"/>
              </a:ext>
            </a:extLst>
          </a:blip>
          <a:stretch>
            <a:fillRect/>
          </a:stretch>
        </p:blipFill>
        <p:spPr>
          <a:xfrm>
            <a:off x="7523932" y="6010444"/>
            <a:ext cx="612000" cy="142375"/>
          </a:xfrm>
          <a:prstGeom prst="rect">
            <a:avLst/>
          </a:prstGeom>
        </p:spPr>
      </p:pic>
      <p:pic>
        <p:nvPicPr>
          <p:cNvPr id="20" name="Picture 19" descr="A blue and black logo&#10;&#10;Description automatically generated">
            <a:extLst>
              <a:ext uri="{FF2B5EF4-FFF2-40B4-BE49-F238E27FC236}">
                <a16:creationId xmlns:a16="http://schemas.microsoft.com/office/drawing/2014/main" id="{4F5911C5-7E78-6BC8-0AEE-3C6209AA4A01}"/>
              </a:ext>
            </a:extLst>
          </p:cNvPr>
          <p:cNvPicPr>
            <a:picLocks noChangeAspect="1"/>
          </p:cNvPicPr>
          <p:nvPr/>
        </p:nvPicPr>
        <p:blipFill>
          <a:blip r:embed="rId152" cstate="screen">
            <a:extLst>
              <a:ext uri="{28A0092B-C50C-407E-A947-70E740481C1C}">
                <a14:useLocalDpi xmlns:a14="http://schemas.microsoft.com/office/drawing/2010/main"/>
              </a:ext>
            </a:extLst>
          </a:blip>
          <a:stretch>
            <a:fillRect/>
          </a:stretch>
        </p:blipFill>
        <p:spPr>
          <a:xfrm>
            <a:off x="1064105" y="1751354"/>
            <a:ext cx="234000" cy="276546"/>
          </a:xfrm>
          <a:prstGeom prst="rect">
            <a:avLst/>
          </a:prstGeom>
        </p:spPr>
      </p:pic>
    </p:spTree>
    <p:extLst>
      <p:ext uri="{BB962C8B-B14F-4D97-AF65-F5344CB8AC3E}">
        <p14:creationId xmlns:p14="http://schemas.microsoft.com/office/powerpoint/2010/main" val="123019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599-34EA-053F-158C-23B6311FC212}"/>
              </a:ext>
            </a:extLst>
          </p:cNvPr>
          <p:cNvSpPr>
            <a:spLocks noGrp="1"/>
          </p:cNvSpPr>
          <p:nvPr>
            <p:ph type="ctrTitle"/>
          </p:nvPr>
        </p:nvSpPr>
        <p:spPr/>
        <p:txBody>
          <a:bodyPr/>
          <a:lstStyle/>
          <a:p>
            <a:endParaRPr lang="en-SE"/>
          </a:p>
        </p:txBody>
      </p:sp>
      <p:sp>
        <p:nvSpPr>
          <p:cNvPr id="3" name="Subtitle 2">
            <a:extLst>
              <a:ext uri="{FF2B5EF4-FFF2-40B4-BE49-F238E27FC236}">
                <a16:creationId xmlns:a16="http://schemas.microsoft.com/office/drawing/2014/main" id="{FAA420E5-FE43-3AA6-F3B8-2AB5CE98731F}"/>
              </a:ext>
            </a:extLst>
          </p:cNvPr>
          <p:cNvSpPr>
            <a:spLocks noGrp="1"/>
          </p:cNvSpPr>
          <p:nvPr>
            <p:ph type="subTitle" idx="1"/>
          </p:nvPr>
        </p:nvSpPr>
        <p:spPr/>
        <p:txBody>
          <a:bodyPr/>
          <a:lstStyle/>
          <a:p>
            <a:endParaRPr lang="en-SE"/>
          </a:p>
        </p:txBody>
      </p:sp>
      <p:pic>
        <p:nvPicPr>
          <p:cNvPr id="5" name="Picture 4" descr="A map of a city&#10;&#10;Description automatically generated">
            <a:extLst>
              <a:ext uri="{FF2B5EF4-FFF2-40B4-BE49-F238E27FC236}">
                <a16:creationId xmlns:a16="http://schemas.microsoft.com/office/drawing/2014/main" id="{63459ABE-F5F6-E6A0-2EFD-20ED034B1B13}"/>
              </a:ext>
            </a:extLst>
          </p:cNvPr>
          <p:cNvPicPr>
            <a:picLocks noChangeAspect="1"/>
          </p:cNvPicPr>
          <p:nvPr/>
        </p:nvPicPr>
        <p:blipFill>
          <a:blip r:embed="rId3">
            <a:extLst>
              <a:ext uri="{28A0092B-C50C-407E-A947-70E740481C1C}">
                <a14:useLocalDpi xmlns:a14="http://schemas.microsoft.com/office/drawing/2010/main"/>
              </a:ext>
            </a:extLst>
          </a:blip>
          <a:srcRect r="3603"/>
          <a:stretch/>
        </p:blipFill>
        <p:spPr>
          <a:xfrm>
            <a:off x="-1" y="0"/>
            <a:ext cx="12192001" cy="6858000"/>
          </a:xfrm>
          <a:prstGeom prst="rect">
            <a:avLst/>
          </a:prstGeom>
        </p:spPr>
      </p:pic>
      <p:sp>
        <p:nvSpPr>
          <p:cNvPr id="6" name="Rectangle 5">
            <a:extLst>
              <a:ext uri="{FF2B5EF4-FFF2-40B4-BE49-F238E27FC236}">
                <a16:creationId xmlns:a16="http://schemas.microsoft.com/office/drawing/2014/main" id="{FB33C2FD-65F3-A260-5C4E-3B80818AE786}"/>
              </a:ext>
            </a:extLst>
          </p:cNvPr>
          <p:cNvSpPr/>
          <p:nvPr/>
        </p:nvSpPr>
        <p:spPr>
          <a:xfrm>
            <a:off x="7199164" y="1714554"/>
            <a:ext cx="4992836" cy="10413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SE" sz="1600" dirty="0">
                <a:solidFill>
                  <a:schemeClr val="bg1"/>
                </a:solidFill>
              </a:rPr>
              <a:t>You will find all life science companies with a visiting address in Stockholm/Uppsala region presented on our website </a:t>
            </a:r>
            <a:r>
              <a:rPr lang="en-SE" sz="1600" b="1" dirty="0">
                <a:solidFill>
                  <a:schemeClr val="bg1"/>
                </a:solidFill>
              </a:rPr>
              <a:t>ssci.se</a:t>
            </a:r>
          </a:p>
        </p:txBody>
      </p:sp>
    </p:spTree>
    <p:extLst>
      <p:ext uri="{BB962C8B-B14F-4D97-AF65-F5344CB8AC3E}">
        <p14:creationId xmlns:p14="http://schemas.microsoft.com/office/powerpoint/2010/main" val="271754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72BC2-3BC0-F8B9-BB42-993B817D8BE6}"/>
              </a:ext>
            </a:extLst>
          </p:cNvPr>
          <p:cNvSpPr>
            <a:spLocks noGrp="1"/>
          </p:cNvSpPr>
          <p:nvPr>
            <p:ph type="ctrTitle"/>
          </p:nvPr>
        </p:nvSpPr>
        <p:spPr>
          <a:xfrm>
            <a:off x="719269" y="1010117"/>
            <a:ext cx="9325014" cy="2001444"/>
          </a:xfrm>
        </p:spPr>
        <p:txBody>
          <a:bodyPr/>
          <a:lstStyle/>
          <a:p>
            <a:pPr>
              <a:lnSpc>
                <a:spcPct val="100000"/>
              </a:lnSpc>
            </a:pPr>
            <a:r>
              <a:rPr lang="en-SE" sz="6000" dirty="0">
                <a:latin typeface="Verdana"/>
                <a:ea typeface="Verdana"/>
              </a:rPr>
              <a:t>Life Science Barometer </a:t>
            </a:r>
            <a:br>
              <a:rPr lang="en-SE" sz="6000" dirty="0"/>
            </a:br>
            <a:r>
              <a:rPr lang="en-SE" sz="6000" dirty="0">
                <a:latin typeface="Verdana"/>
                <a:ea typeface="Verdana"/>
              </a:rPr>
              <a:t>2024</a:t>
            </a:r>
            <a:br>
              <a:rPr lang="en-SE" dirty="0"/>
            </a:br>
            <a:r>
              <a:rPr lang="en-GB" sz="2400" dirty="0">
                <a:solidFill>
                  <a:schemeClr val="accent3"/>
                </a:solidFill>
                <a:latin typeface="Verdana"/>
                <a:ea typeface="Verdana"/>
              </a:rPr>
              <a:t>Answers from 200 business leaders,</a:t>
            </a:r>
            <a:br>
              <a:rPr lang="en-GB" sz="2400" dirty="0">
                <a:solidFill>
                  <a:schemeClr val="accent3"/>
                </a:solidFill>
                <a:latin typeface="Verdana"/>
                <a:ea typeface="Verdana"/>
              </a:rPr>
            </a:br>
            <a:r>
              <a:rPr lang="en-GB" sz="2400" dirty="0">
                <a:solidFill>
                  <a:schemeClr val="accent3"/>
                </a:solidFill>
                <a:latin typeface="Verdana"/>
                <a:ea typeface="Verdana"/>
              </a:rPr>
              <a:t>of which 89 in Stockholm</a:t>
            </a:r>
            <a:br>
              <a:rPr lang="en-SE" sz="2400" dirty="0"/>
            </a:br>
            <a:endParaRPr lang="en-SE" sz="2400" dirty="0">
              <a:solidFill>
                <a:schemeClr val="accent3"/>
              </a:solidFill>
            </a:endParaRPr>
          </a:p>
        </p:txBody>
      </p:sp>
      <p:pic>
        <p:nvPicPr>
          <p:cNvPr id="3" name="Picture 2" descr="A cover of a book&#10;&#10;Description automatically generated">
            <a:extLst>
              <a:ext uri="{FF2B5EF4-FFF2-40B4-BE49-F238E27FC236}">
                <a16:creationId xmlns:a16="http://schemas.microsoft.com/office/drawing/2014/main" id="{3B3B140A-24E8-B5E4-962E-303FE2D358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8318" y="621703"/>
            <a:ext cx="3528353" cy="5016630"/>
          </a:xfrm>
          <a:prstGeom prst="rect">
            <a:avLst/>
          </a:prstGeom>
        </p:spPr>
      </p:pic>
      <p:pic>
        <p:nvPicPr>
          <p:cNvPr id="5" name="Picture 4" descr="A black and white text&#10;&#10;Description automatically generated">
            <a:extLst>
              <a:ext uri="{FF2B5EF4-FFF2-40B4-BE49-F238E27FC236}">
                <a16:creationId xmlns:a16="http://schemas.microsoft.com/office/drawing/2014/main" id="{63CDA098-BD4B-32BB-63C0-2FF43DA8A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84" y="5718886"/>
            <a:ext cx="1080000" cy="376744"/>
          </a:xfrm>
          <a:prstGeom prst="rect">
            <a:avLst/>
          </a:prstGeom>
        </p:spPr>
      </p:pic>
      <p:pic>
        <p:nvPicPr>
          <p:cNvPr id="9" name="Picture 8" descr="A blue and black logo&#10;&#10;Description automatically generated">
            <a:extLst>
              <a:ext uri="{FF2B5EF4-FFF2-40B4-BE49-F238E27FC236}">
                <a16:creationId xmlns:a16="http://schemas.microsoft.com/office/drawing/2014/main" id="{8B16AA81-6EDE-A21B-DB75-B62B70A920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984" y="4950006"/>
            <a:ext cx="1800000" cy="434250"/>
          </a:xfrm>
          <a:prstGeom prst="rect">
            <a:avLst/>
          </a:prstGeom>
        </p:spPr>
      </p:pic>
      <p:pic>
        <p:nvPicPr>
          <p:cNvPr id="11" name="Picture 10" descr="A black and red text with a white star&#10;&#10;Description automatically generated">
            <a:extLst>
              <a:ext uri="{FF2B5EF4-FFF2-40B4-BE49-F238E27FC236}">
                <a16:creationId xmlns:a16="http://schemas.microsoft.com/office/drawing/2014/main" id="{C6183F1D-67E2-F98B-D050-87F7DDE441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0876" y="5638993"/>
            <a:ext cx="1620000" cy="537287"/>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9132930B-79B7-F6D5-2BD6-797E98BF2D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3126" y="5812550"/>
            <a:ext cx="1440000" cy="270000"/>
          </a:xfrm>
          <a:prstGeom prst="rect">
            <a:avLst/>
          </a:prstGeom>
        </p:spPr>
      </p:pic>
      <p:pic>
        <p:nvPicPr>
          <p:cNvPr id="19" name="Picture 18" descr="A close-up of a sign&#10;&#10;Description automatically generated">
            <a:extLst>
              <a:ext uri="{FF2B5EF4-FFF2-40B4-BE49-F238E27FC236}">
                <a16:creationId xmlns:a16="http://schemas.microsoft.com/office/drawing/2014/main" id="{D6B58022-DDD6-E44F-4B16-BF31F785AC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55055" y="5806925"/>
            <a:ext cx="1440000" cy="275625"/>
          </a:xfrm>
          <a:prstGeom prst="rect">
            <a:avLst/>
          </a:prstGeom>
        </p:spPr>
      </p:pic>
    </p:spTree>
    <p:extLst>
      <p:ext uri="{BB962C8B-B14F-4D97-AF65-F5344CB8AC3E}">
        <p14:creationId xmlns:p14="http://schemas.microsoft.com/office/powerpoint/2010/main" val="3503208691"/>
      </p:ext>
    </p:extLst>
  </p:cSld>
  <p:clrMapOvr>
    <a:masterClrMapping/>
  </p:clrMapOvr>
</p:sld>
</file>

<file path=ppt/theme/theme1.xml><?xml version="1.0" encoding="utf-8"?>
<a:theme xmlns:a="http://schemas.openxmlformats.org/drawingml/2006/main" name="Office-tema">
  <a:themeElements>
    <a:clrScheme name="SSCI">
      <a:dk1>
        <a:sysClr val="windowText" lastClr="000000"/>
      </a:dk1>
      <a:lt1>
        <a:sysClr val="window" lastClr="FFFFFF"/>
      </a:lt1>
      <a:dk2>
        <a:srgbClr val="003B5C"/>
      </a:dk2>
      <a:lt2>
        <a:srgbClr val="B1B3B3"/>
      </a:lt2>
      <a:accent1>
        <a:srgbClr val="ED8B00"/>
      </a:accent1>
      <a:accent2>
        <a:srgbClr val="006C5B"/>
      </a:accent2>
      <a:accent3>
        <a:srgbClr val="7A97AB"/>
      </a:accent3>
      <a:accent4>
        <a:srgbClr val="9ED0BF"/>
      </a:accent4>
      <a:accent5>
        <a:srgbClr val="F1D09F"/>
      </a:accent5>
      <a:accent6>
        <a:srgbClr val="FFFFFF"/>
      </a:accent6>
      <a:hlink>
        <a:srgbClr val="003B49"/>
      </a:hlink>
      <a:folHlink>
        <a:srgbClr val="42738D"/>
      </a:folHlink>
    </a:clrScheme>
    <a:fontScheme name="SSC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i mall 2019-06-28" id="{7617DFD7-6DF7-B84D-BE7A-1F1D3FED1E39}" vid="{47A3FEFC-CEB6-6947-9BE1-897266E7D94F}"/>
    </a:ext>
  </a:extLst>
</a:theme>
</file>

<file path=ppt/theme/theme2.xml><?xml version="1.0" encoding="utf-8"?>
<a:theme xmlns:a="http://schemas.openxmlformats.org/drawingml/2006/main" name="White - Mint Teal">
  <a:themeElements>
    <a:clrScheme name="WhiteMintTeal">
      <a:dk1>
        <a:srgbClr val="000000"/>
      </a:dk1>
      <a:lt1>
        <a:srgbClr val="FFFFFF"/>
      </a:lt1>
      <a:dk2>
        <a:srgbClr val="B4BDBD"/>
      </a:dk2>
      <a:lt2>
        <a:srgbClr val="FFFFFF"/>
      </a:lt2>
      <a:accent1>
        <a:srgbClr val="89D0C8"/>
      </a:accent1>
      <a:accent2>
        <a:srgbClr val="00899D"/>
      </a:accent2>
      <a:accent3>
        <a:srgbClr val="B1E0DB"/>
      </a:accent3>
      <a:accent4>
        <a:srgbClr val="57B1BE"/>
      </a:accent4>
      <a:accent5>
        <a:srgbClr val="D8EFED"/>
      </a:accent5>
      <a:accent6>
        <a:srgbClr val="ABD8DF"/>
      </a:accent6>
      <a:hlink>
        <a:srgbClr val="B31359"/>
      </a:hlink>
      <a:folHlink>
        <a:srgbClr val="F499C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ntone 123U">
      <a:srgbClr val="FFC425"/>
    </a:custClr>
    <a:custClr name="Pantone 123U 50%">
      <a:srgbClr val="FFE292"/>
    </a:custClr>
    <a:custClr name="Pantone 233U">
      <a:srgbClr val="F499C1"/>
    </a:custClr>
    <a:custClr name="Pantone 233U 50%">
      <a:srgbClr val="FACCE0"/>
    </a:custClr>
    <a:custClr name="Pantone 7488U">
      <a:srgbClr val="80C342"/>
    </a:custClr>
    <a:custClr name="Pantone 7488U 50%">
      <a:srgbClr val="C0E1A1"/>
    </a:custClr>
    <a:custClr name="Pantone 5155U">
      <a:srgbClr val="BC9DB0"/>
    </a:custClr>
    <a:custClr name="Pantone 5155U 50%">
      <a:srgbClr val="DECED8"/>
    </a:custClr>
    <a:custClr name="Pantone 7637U">
      <a:srgbClr val="9B5764"/>
    </a:custClr>
    <a:custClr name="Pantone 7637U 50%">
      <a:srgbClr val="CDABB2"/>
    </a:custClr>
    <a:custClr name="Pantone 702U">
      <a:srgbClr val="DD7985"/>
    </a:custClr>
    <a:custClr name="Pantone 702U 50%">
      <a:srgbClr val="EEBCC2"/>
    </a:custClr>
    <a:custClr name="Pantone 032U">
      <a:srgbClr val="FD4F57"/>
    </a:custClr>
    <a:custClr name="Pantone 032U 50%">
      <a:srgbClr val="FEA7AB"/>
    </a:custClr>
    <a:custClr name="Pantone 7536U">
      <a:srgbClr val="B0A89B"/>
    </a:custClr>
    <a:custClr name="Pantone 7536U 50%">
      <a:srgbClr val="D8D4CD"/>
    </a:custClr>
    <a:custClr name="Pantone 5487U">
      <a:srgbClr val="697A7B"/>
    </a:custClr>
    <a:custClr name="Pantone 5487U 50%">
      <a:srgbClr val="B4BDBD"/>
    </a:custClr>
    <a:custClr name="Pantone 571U">
      <a:srgbClr val="89D0C8"/>
    </a:custClr>
    <a:custClr name="Pantone 571U 50%">
      <a:srgbClr val="C4E8E4"/>
    </a:custClr>
    <a:custClr name="Pantone 314U">
      <a:srgbClr val="00899D"/>
    </a:custClr>
    <a:custClr name="Pantone 314U 50%">
      <a:srgbClr val="80C4CE"/>
    </a:custClr>
    <a:custClr name="Pantone 7700U">
      <a:srgbClr val="557088"/>
    </a:custClr>
    <a:custClr name="Pantone 7700U 50%">
      <a:srgbClr val="AAB8C4"/>
    </a:custClr>
    <a:custClr name="Pantone 7734U">
      <a:srgbClr val="5A7664"/>
    </a:custClr>
    <a:custClr name="Pantone 7734U 50%">
      <a:srgbClr val="ADBBB2"/>
    </a:custClr>
  </a:custClrLst>
  <a:extLst>
    <a:ext uri="{05A4C25C-085E-4340-85A3-A5531E510DB2}">
      <thm15:themeFamily xmlns:thm15="http://schemas.microsoft.com/office/thememl/2012/main" name="SSCi mall 2019-06-28" id="{7617DFD7-6DF7-B84D-BE7A-1F1D3FED1E39}" vid="{1CB72110-142D-1744-9C49-9188C449DA8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F2021116FCB49A878610DEA3102E7" ma:contentTypeVersion="18" ma:contentTypeDescription="Create a new document." ma:contentTypeScope="" ma:versionID="be0e059c34295bb83822090ce6200e7d">
  <xsd:schema xmlns:xsd="http://www.w3.org/2001/XMLSchema" xmlns:xs="http://www.w3.org/2001/XMLSchema" xmlns:p="http://schemas.microsoft.com/office/2006/metadata/properties" xmlns:ns2="04bf4d7d-316d-4e52-91df-2848a0eea249" xmlns:ns3="1f1095a9-05b3-44e3-93f9-ddc62144b1c8" targetNamespace="http://schemas.microsoft.com/office/2006/metadata/properties" ma:root="true" ma:fieldsID="69398fb6f3e80f7157c4bfc7be8a33c4" ns2:_="" ns3:_="">
    <xsd:import namespace="04bf4d7d-316d-4e52-91df-2848a0eea249"/>
    <xsd:import namespace="1f1095a9-05b3-44e3-93f9-ddc62144b1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f4d7d-316d-4e52-91df-2848a0eea2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e5a21a-0267-4ffe-9d1a-110f9dfcb5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1095a9-05b3-44e3-93f9-ddc62144b1c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481cd7fd-ed14-4f92-b60a-b748bda9bb70}" ma:internalName="TaxCatchAll" ma:showField="CatchAllData" ma:web="1f1095a9-05b3-44e3-93f9-ddc62144b1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1095a9-05b3-44e3-93f9-ddc62144b1c8">
      <UserInfo>
        <DisplayName>Christina  Jägare</DisplayName>
        <AccountId>126</AccountId>
        <AccountType/>
      </UserInfo>
      <UserInfo>
        <DisplayName>Ylva Williams</DisplayName>
        <AccountId>22</AccountId>
        <AccountType/>
      </UserInfo>
    </SharedWithUsers>
    <lcf76f155ced4ddcb4097134ff3c332f xmlns="04bf4d7d-316d-4e52-91df-2848a0eea249">
      <Terms xmlns="http://schemas.microsoft.com/office/infopath/2007/PartnerControls"/>
    </lcf76f155ced4ddcb4097134ff3c332f>
    <TaxCatchAll xmlns="1f1095a9-05b3-44e3-93f9-ddc62144b1c8" xsi:nil="true"/>
  </documentManagement>
</p:properties>
</file>

<file path=customXml/itemProps1.xml><?xml version="1.0" encoding="utf-8"?>
<ds:datastoreItem xmlns:ds="http://schemas.openxmlformats.org/officeDocument/2006/customXml" ds:itemID="{CC8974F9-A8E3-4039-B540-AC38BEA2630C}"/>
</file>

<file path=customXml/itemProps2.xml><?xml version="1.0" encoding="utf-8"?>
<ds:datastoreItem xmlns:ds="http://schemas.openxmlformats.org/officeDocument/2006/customXml" ds:itemID="{8728042D-3094-4407-B75E-F69EC0037E57}">
  <ds:schemaRefs>
    <ds:schemaRef ds:uri="http://schemas.microsoft.com/sharepoint/v3/contenttype/forms"/>
  </ds:schemaRefs>
</ds:datastoreItem>
</file>

<file path=customXml/itemProps3.xml><?xml version="1.0" encoding="utf-8"?>
<ds:datastoreItem xmlns:ds="http://schemas.openxmlformats.org/officeDocument/2006/customXml" ds:itemID="{45FCB4A5-0A5B-41D2-A2EB-A733CCA3AC8F}">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04bf4d7d-316d-4e52-91df-2848a0eea249"/>
    <ds:schemaRef ds:uri="http://purl.org/dc/dcmitype/"/>
    <ds:schemaRef ds:uri="1f1095a9-05b3-44e3-93f9-ddc62144b1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Office-tema</Template>
  <TotalTime>186</TotalTime>
  <Words>1152</Words>
  <Application>Microsoft Macintosh PowerPoint</Application>
  <PresentationFormat>Widescreen</PresentationFormat>
  <Paragraphs>198</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Franklin Gothic Medium</vt:lpstr>
      <vt:lpstr>verdana</vt:lpstr>
      <vt:lpstr>verdana</vt:lpstr>
      <vt:lpstr>Wingdings</vt:lpstr>
      <vt:lpstr>Office-tema</vt:lpstr>
      <vt:lpstr>White - Mint Teal</vt:lpstr>
      <vt:lpstr>Life science in Hagastaden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Science Barometer  2024 Answers from 200 business leaders, of which 89 in Stockholm </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Lek</dc:creator>
  <cp:lastModifiedBy>Kajsa Liljegren</cp:lastModifiedBy>
  <cp:revision>10</cp:revision>
  <cp:lastPrinted>2024-02-05T10:21:00Z</cp:lastPrinted>
  <dcterms:created xsi:type="dcterms:W3CDTF">2021-11-22T13:43:44Z</dcterms:created>
  <dcterms:modified xsi:type="dcterms:W3CDTF">2024-10-21T11:10:51Z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0x01010007DF2021116FCB49A878610DEA3102E7</vt:lpwstr>
  </property>
  <property fmtid="{D5CDD505-2E9C-101B-9397-08002B2CF9AE}" pid="3" name="MediaServiceImageTags">
    <vt:lpwstr/>
  </property>
</Properties>
</file>